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2"/>
  </p:notesMasterIdLst>
  <p:sldIdLst>
    <p:sldId id="256" r:id="rId2"/>
    <p:sldId id="286" r:id="rId3"/>
    <p:sldId id="257" r:id="rId4"/>
    <p:sldId id="259" r:id="rId5"/>
    <p:sldId id="281" r:id="rId6"/>
    <p:sldId id="282" r:id="rId7"/>
    <p:sldId id="280" r:id="rId8"/>
    <p:sldId id="272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3" r:id="rId24"/>
    <p:sldId id="284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9" r:id="rId44"/>
    <p:sldId id="310" r:id="rId45"/>
    <p:sldId id="313" r:id="rId46"/>
    <p:sldId id="311" r:id="rId47"/>
    <p:sldId id="312" r:id="rId48"/>
    <p:sldId id="308" r:id="rId49"/>
    <p:sldId id="307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695D-FC0E-44A8-83DC-554B7CD50A29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3D86E-6738-4FAF-8F69-05B4670D6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0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D86E-6738-4FAF-8F69-05B4670D6C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0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1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7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6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1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9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9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0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3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0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7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cajnyefantazii67/pogovorki-zagadki-poslovic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6696744" cy="2304256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Внеклассное мероприятие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тему: </a:t>
            </a:r>
          </a:p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ru-RU" sz="4400" dirty="0" smtClean="0">
                <a:solidFill>
                  <a:srgbClr val="FF0000"/>
                </a:solidFill>
              </a:rPr>
              <a:t>«Чаепитие и физика»</a:t>
            </a:r>
            <a:endParaRPr lang="ru-RU" sz="44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Физика, 8 класс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читель физики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Жарикова</a:t>
            </a:r>
            <a:r>
              <a:rPr lang="ru-RU" sz="1800" dirty="0" smtClean="0">
                <a:solidFill>
                  <a:schemeClr val="tx1"/>
                </a:solidFill>
              </a:rPr>
              <a:t> Светлана Семеновна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20688"/>
            <a:ext cx="46440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Табулгинская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 </a:t>
            </a:r>
            <a:b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П.Д.Слюсарева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Чистоозерного  района  Новосибирской  области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tb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55754"/>
            <a:ext cx="17287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03648" y="2132856"/>
            <a:ext cx="6347714" cy="28525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Бел как снег,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чести у всех,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рот попал-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Там и пропал.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857" y="548680"/>
            <a:ext cx="2908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3" y="1742833"/>
            <a:ext cx="3011688" cy="200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0700" y="332656"/>
            <a:ext cx="8011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60716"/>
            <a:ext cx="2871223" cy="214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95596"/>
            <a:ext cx="1753684" cy="175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556792"/>
            <a:ext cx="6798736" cy="34449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Четыре ноги,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два уха,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один нос да брюхо.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48680"/>
            <a:ext cx="269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C00000"/>
                </a:solidFill>
              </a:rPr>
              <a:t>ЗАГАДКИ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354658"/>
            <a:ext cx="792088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самовар</a:t>
            </a: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67" y="2852936"/>
            <a:ext cx="179895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6" y="1775019"/>
            <a:ext cx="2291003" cy="215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podarki116.ru/yii2images/images/image-by-item-and-alias?item=Product5554&amp;dirtyAlias=9c0736880f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8617"/>
            <a:ext cx="2132236" cy="213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47663" y="2490135"/>
            <a:ext cx="6427937" cy="25950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Как начнёт говорить- разговаривать,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Надо чай поскорее заваривать.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7947" y="476672"/>
            <a:ext cx="269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C00000"/>
                </a:solidFill>
              </a:rPr>
              <a:t>ЗАГАДКИ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75112" y="476672"/>
            <a:ext cx="3098305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</a:t>
            </a: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2" y="1916831"/>
            <a:ext cx="1974008" cy="195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orkroom.centerdiscounts.org/img/p/1/58858-home_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234072" cy="22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41" y="3867974"/>
            <a:ext cx="1940613" cy="194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91680" y="1428736"/>
            <a:ext cx="5904656" cy="4448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Надо чай поскорее заваривать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Кольцо не простое,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Кольцо золотое,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Блестящее, хрустящее,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Всем на загляденье…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Ну и объеденье 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04664"/>
            <a:ext cx="269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C00000"/>
                </a:solidFill>
              </a:rPr>
              <a:t>ЗАГАДКИ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620688"/>
            <a:ext cx="2808312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бублик</a:t>
            </a: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27598"/>
            <a:ext cx="2022830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801300"/>
            <a:ext cx="2382957" cy="148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2520280" cy="166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1" y="3842302"/>
            <a:ext cx="2164451" cy="178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79711" y="2420888"/>
            <a:ext cx="4977601" cy="31606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Стоит толстячок, подбоченивши бочок,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Шипит и кипит, всем чай пить велит 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48680"/>
            <a:ext cx="269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C00000"/>
                </a:solidFill>
              </a:rPr>
              <a:t>ЗАГАДКИ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42214" y="332656"/>
            <a:ext cx="6370146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самовар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395863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5400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повторение темы "Тепловые явления", закрепление навыков применения полученных знаний в житейской практике, развитие наблюдательности и интереса к предмету.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topoboi.com/pic/201309/1280x1024/topoboi.com-18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7515"/>
            <a:ext cx="3888432" cy="311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5" y="2490135"/>
            <a:ext cx="5688632" cy="19469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Белый камешек растает – 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Чай мой сладким сразу станет 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620688"/>
            <a:ext cx="269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C00000"/>
                </a:solidFill>
              </a:rPr>
              <a:t>ЗАГАДКИ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548680"/>
            <a:ext cx="2378225" cy="908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195080" cy="366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79" cy="15841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Житейские задачи</a:t>
            </a: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2348881"/>
            <a:ext cx="7776863" cy="38164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t.depositphotos.com/1007168/2990/i/950/depositphotos_29901355-stock-photo-happy-blue-ques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1800200" cy="291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32847" cy="55446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явление лежит в основе нагревания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 в чайнике,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теплота передаётся чайнику снизу, а вода – плохой проводник тепла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конвекция, энергия переносится струями жидкости, благодаря этому вода нагревается по всему объёму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k5.picdn.net/shutterstock/videos/3740015/thumb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67" y="2132856"/>
            <a:ext cx="2863732" cy="1613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83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507117"/>
            <a:ext cx="7776864" cy="568863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вы думаете, какой чайник, чёрный или белый, возьмёт хозяйка, если она хочет,  чтобы вода сохранилась горячей как можно дольше и почему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чёрное нагретое тело излучает тепло быстрее, чем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img3.stockfresh.com/files/a/antkevyv/m/37/1613656_stock-photo-teapot-with-leaves-symbol-isolated-on-black-and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409035" cy="267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32848" cy="5616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самовар или чайник закрывают крышкой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при открытой крышке часть молекул, имеющих большую кинетическую энергию, будет улетать из чайника, унося с собой энергию, поэтому вода быстрее закипит, если крышку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закрыть.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0-tub-ru.yandex.net/i?id=7ef457bd76e0e2132197cae210008759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0" y="1772816"/>
            <a:ext cx="1688005" cy="186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1"/>
            <a:ext cx="7632848" cy="56166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перед закипанием, вода в чайнике начинает шуметь? 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 Вода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примыкающая ко дну чайника, превращается в пар, который образует небольшие пузырьки. Как более легкие пузырьки эти вытесняются наверх, здесь вода более холодная и пар в пузырьках превращается в воду и стенки пузырьков под давлением окружающей воды с треском смыкаются, захлопываются. От этих многочисленных потрескиваний и происходит шум, который мы слышим перед закипанием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76864" cy="561662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температуре вода закипит? 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smayli.ru/data/smiles/napitki-3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520280" cy="242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7"/>
            <a:ext cx="7560839" cy="54005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ли вода кипит при одной и той же температуре? Отчего это зависит? 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нет, температура кипения зависит от атмосферного давления; и в горах на высоте она ниже т.к. там ниже атмосферное давление.</a:t>
            </a:r>
          </a:p>
        </p:txBody>
      </p:sp>
      <p:pic>
        <p:nvPicPr>
          <p:cNvPr id="4098" name="Picture 2" descr="http://smayli.ru/data/smiles/napitki-2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528392" cy="208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9"/>
            <a:ext cx="7848871" cy="56166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простым способом можно повысить температуру кипения воды в чайнике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увеличить давление над поверхностью воды. Для этого надо плотно закрыть чайник крышкой, сверху положить груз, в носик вставить пробку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 descr="http://cliparts.co/cliparts/kiM/R7j/kiMR7je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5814"/>
            <a:ext cx="1582008" cy="157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7200800" cy="51845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Helvetica Neue"/>
              </a:rPr>
              <a:t>Трудно представить себе жизнь без чая, который придает бодрость по утрам, восстанавливает силы после тяжелого трудового дня и согревает дружескую беседу. Его пьют в любом уголке Земли, а по популярности он стоит на втором месте в мире после воды</a:t>
            </a:r>
            <a:r>
              <a:rPr lang="ru-RU" dirty="0" smtClean="0">
                <a:solidFill>
                  <a:srgbClr val="002060"/>
                </a:solidFill>
                <a:latin typeface="Helvetica Neue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мы любим пить чай, 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немногие задумывались над сопровождающими этот процесс физическими явлениями. Попробуем сделать это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совместим приятное с полезным.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предлагаю прослушать пословицы, отгадать интересные загадки о чаепитие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решить житейские  задачи.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54461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носика наружу вырывается пар, но ведь пар невидим! Что же это на самом деле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это капельки воды в воздухе - туман. Вырвавшись из носика чайника, он в прохладном воздухе конденсируется, образуя мельчайшие капельки воды, вот их-то мы и видим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seasonedwithlove.com/kett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8233"/>
            <a:ext cx="2088232" cy="17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Почему ручки самовара делают пластмассовыми? 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</a:rPr>
              <a:t>Ответ: Пластмасса плохой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теплопроводник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samovar-v-tule.ru/files/4235/p1014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5446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Скажите, пожалуйста, зачем в крышке заварочного чайника делается дырочка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если бы дырочки не было бы, то над водой скапливался бы пар, давление повышалось, под влиянием которого вода выливалась бы из носика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172" name="Picture 4" descr="http://www.cooksmeal.ru/photo/kitchencooking/kitchencooking-cooksmeal_ru1010488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7317"/>
            <a:ext cx="2737224" cy="187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867816" y="1957117"/>
            <a:ext cx="678151" cy="3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76864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пытная </a:t>
            </a: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хозяйка знает, что прежде, чем налить чай в стакан, чтобы он не лопнул от горячей воды 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нужно…Что </a:t>
            </a:r>
            <a:r>
              <a:rPr lang="ru-RU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сделать и почему</a:t>
            </a:r>
            <a:r>
              <a:rPr 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положить в стакан металлическую ложку, она примет часть тепла, температура воды станет ниже, тепловое расширение внутренних стенок будет меньше и деформация окажется не разрушительной, а потом наливать кипяток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https://image.freepik.com/free-photo/no-translate-detected_2370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800200" cy="240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488832" cy="540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пьют чай из стаканов, вставленных в металлические подстаканники. Влияет ли подстаканник на качество чая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металлический подстаканник охлаждает чай, т.к. сам быстро нагревается, ведь металл имеет малую удельную теплоёмкость и большую теплопроводность: серебро, золото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22century.ru/wp-content/uploads/2015/11/stak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3960440" cy="199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00.yaplakal.com/pics/pics_original/4/6/7/3160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3" y="2036001"/>
            <a:ext cx="1300286" cy="195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764705"/>
            <a:ext cx="7632848" cy="53285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какой температуры остынет горячий чай, если оставить чашку с ним в комнате до утра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 температуры воздуха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http://pngimg.com/uploads/cup/cup_PNG19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59" y="3429923"/>
            <a:ext cx="2836467" cy="20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836713"/>
            <a:ext cx="6995536" cy="51125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чай остывает быстрее, если положить в него сахар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Ответ; разрушение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кристаллической решетки сахара затрачивается энергия горячей воды, и температура ее понижается быстрее.)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s1.hostingkartinok.com/uploads/images/2012/03/2745c48e246a0ac0b829c59b5d10ddf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41" y="1715670"/>
            <a:ext cx="3261373" cy="23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620689"/>
            <a:ext cx="7272807" cy="53285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Как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пьют чай люди  на картине?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-Почему они налили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 в блюдце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://900igr.net/up/datas/238465/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50" y="1916832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923526" cy="78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3"/>
            <a:ext cx="7128792" cy="51125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самовары и электрочайники делают блестящими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Блестящая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 испускает меньше тепловых лучей. Поэтому в чайниках с такой поверхностью вода быстрее нагревается и медленнее остывает.</a:t>
            </a:r>
          </a:p>
          <a:p>
            <a:endParaRPr lang="ru-RU" dirty="0"/>
          </a:p>
        </p:txBody>
      </p:sp>
      <p:pic>
        <p:nvPicPr>
          <p:cNvPr id="6146" name="Picture 2" descr="http://kenwoodrussia.ru/modules/images/kenwood_sjm160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1875606" cy="187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825" y="764704"/>
            <a:ext cx="7344815" cy="53285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чайнике – металлическом или фарфоровом лучше заваривать чай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Ответ:Фарфоровый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 дольше нагревается и дольше остывает.</a:t>
            </a:r>
          </a:p>
          <a:p>
            <a:endParaRPr lang="ru-RU" dirty="0"/>
          </a:p>
        </p:txBody>
      </p:sp>
      <p:pic>
        <p:nvPicPr>
          <p:cNvPr id="7170" name="Picture 2" descr="http://msk-art.ru/products/28802_0_140114-14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1692"/>
            <a:ext cx="2338536" cy="155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marketpic/235963/market_4Mmoena6oKnBcfJKvi0SZA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54" y="1844824"/>
            <a:ext cx="2107804" cy="210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6285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Чай пить – не дрова рубить.</a:t>
            </a:r>
          </a:p>
          <a:p>
            <a:pPr lvl="0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Где пирог с крупой тут и мы с рукой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Чай не пил - какая сила, а попил совсем ослаб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Хитро придумано: чай пить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А мы без чая скучаем.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По чаям ходить — добру не быть</a:t>
            </a:r>
          </a:p>
          <a:p>
            <a:pPr marL="0" lvl="0" indent="0">
              <a:buClr>
                <a:srgbClr val="90C226"/>
              </a:buCl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lvl="0">
              <a:buClr>
                <a:srgbClr val="90C226"/>
              </a:buClr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71930"/>
            <a:ext cx="8352928" cy="10408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пословицы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48017" cy="50984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Интересно, если бы мы налили в самовар то же количество воды, но не сырой, а кипяченной, закипела бы она скорее, если условия нагревания были бы одинаковыми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Сырая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закипит скорее, чем кипяченная. Это связано с тем, что она содержит растворенный воздух, который при кипячении из нее удаляется.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764704"/>
            <a:ext cx="7416823" cy="51845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крышка чайника прыгает, когда в ней кипит вода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Это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оттого, что из кипящей воды идет пар. В чайнике ему становится тесно – он и начинает подбрасывать крышку, чтобы через щелку выбраться на свободу – вот и чайник гремит крышкой.</a:t>
            </a:r>
          </a:p>
          <a:p>
            <a:endParaRPr lang="ru-RU" dirty="0"/>
          </a:p>
        </p:txBody>
      </p:sp>
      <p:pic>
        <p:nvPicPr>
          <p:cNvPr id="1026" name="Picture 2" descr="http://animo2.ucoz.ru/_ph/14/2/6200293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75" y="1124744"/>
            <a:ext cx="3100716" cy="31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764703"/>
            <a:ext cx="7056784" cy="51125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Стаканы часто трескаются, когда в них наливают горячую воду. Какой стакан скорее треснет, граненый или гладкий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Стакан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толстыми стенками при наливании в них горячей воды лопаются чаще, т.к. внутренняя и внешняя стороны их стенок расширяются неравномерно.</a:t>
            </a:r>
          </a:p>
          <a:p>
            <a:endParaRPr lang="ru-RU" dirty="0"/>
          </a:p>
        </p:txBody>
      </p:sp>
      <p:pic>
        <p:nvPicPr>
          <p:cNvPr id="5122" name="Picture 2" descr="https://topsto-crimea.ru/images/detailed/512/1515527157.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0566"/>
            <a:ext cx="1595325" cy="15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lina.net/220-thickbox_default/stakan-steklyanny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3196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7"/>
            <a:ext cx="7344816" cy="53285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 любят чай горячий, а другие – теплый. Рассудите двух друзей – любителей первого напитка. Один говорит: я обожаю горячий чай, поэтому, налив жидкость, не спешу класть в него сахар; если его положить через 5 мин, то чай будет горячее, чем в том случае, если сахар положить сразу. Второй возражает: ты не прав, если сахар опустить сразу, объем воды будет больше (она успеет частично испариться), а чем больше воды, тем она медленнее остывает. Кто из них прав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Прав первый,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растворении сахара температура жидкости понижается, а чем она ниже – меньше отличается от комнатной, тем медленнее идет теплообмен, и чай остывает тоже медленнее.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3" cy="561662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сейчас — вопрос о печенье. Печенье легко разломить, но не­возможно соединить куски. Почему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печенье ломаем, то нарушаем молекулярные свя­зи. При соединении не удается сблизить куски на такое расстояние, чтобы начали проявляться силы молекулярного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притяжения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://www.sloosh.ru/upload/1/1041_3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240605" cy="25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от </a:t>
            </a:r>
            <a:r>
              <a:rPr lang="ru-RU" dirty="0"/>
              <a:t>Ш</a:t>
            </a:r>
            <a:r>
              <a:rPr lang="ru-RU" dirty="0" smtClean="0"/>
              <a:t>ерлока Холмса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576063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Шерлока Холмса</a:t>
            </a: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¨ÐµÑÐ»Ð¾Ðº Ð¥Ð¾Ð»Ð¼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20480" cy="318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столе, за которым сидели хозяин дома и его гость — гениальный сыщик, стояли стаканы с горячим чаем и лежали изящные серебряные ложечки.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Все это — фамильные ценности, — перехватив взгляд Шерлока Холмса, с гордостью сказал мистер X — хозяин дома. — Их я унаследовал от отца, отцу их подарил дед. А дед был такой мастер, что до сих пор остается загадкой, какая из этих шести ложечек, изготовленных им собственноручно, — поддельная.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Определить это не так уж сложно, — улыбаясь, сказал Шерлок Холмс. — Попробую сделать это с помощью стакана чая.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способ определения мог иметь в виду Шерлок Холмс?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мог воспользоваться знанием того, что разные металлы имеют разную теплопроводность. Источником же тепла он мыслил горячий чай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4005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Шерлок Холмс, войдя в квартиру, куда его пригласили на чашку чая, и начав беседу с ее обитателями, через минуту сказал: «Уважаемая хозяйка, у вас на кухне кипит чайник».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 это определил, если находился в комнате, из которой кухня не была видна?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ритмичным ударам. Когда чайник кипит, то крышка обычно периодически подскакивает. Под действием образовавшегося пара вначале давление в чайнике повышается, и крышка от этого приподнимается, часть пара выходит; давление в чайнике уменьшается, крышка опускается, издавая при ударе о сосуд звук. Далее все повторяется.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fontAlgn="base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Примечание. Этот процесс происходит лишь в чайниках некоторых видов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15841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Заключение</a:t>
            </a:r>
            <a:endParaRPr lang="ru-RU" sz="5400" dirty="0">
              <a:solidFill>
                <a:srgbClr val="C00000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0135"/>
            <a:ext cx="7632848" cy="36751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Дорогие ребята,  будет очень хорошо, если каждый из вас будет чаще задумываться над окружающими явлениями и стараться объяснить их с точки зрения физики.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27557"/>
            <a:ext cx="7374800" cy="49497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Приятного чаепития!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img-fotki.yandex.ru/get/9253/226822060.1a/0_11c62a_40b00c0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19204"/>
            <a:ext cx="4376777" cy="33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2413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пословицы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7" cy="4464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Кто пьет чай, тот спасения не чай.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С чем будете чай пить: с ложечкой или с сахаром?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Без чая не скучай — кофе наливай.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 smtClean="0">
                <a:solidFill>
                  <a:srgbClr val="002060"/>
                </a:solidFill>
              </a:rPr>
              <a:t>Чай </a:t>
            </a:r>
            <a:r>
              <a:rPr lang="ru-RU" sz="3200" dirty="0">
                <a:solidFill>
                  <a:srgbClr val="002060"/>
                </a:solidFill>
              </a:rPr>
              <a:t>и кофе не по нутру, был бы квас поутру.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Чайку покушать да органчика послушать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670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Источники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2484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 smtClean="0"/>
              <a:t>1.Елкин </a:t>
            </a:r>
            <a:r>
              <a:rPr lang="ru-RU" sz="2000" dirty="0"/>
              <a:t>В.И. </a:t>
            </a:r>
            <a:r>
              <a:rPr lang="ru-RU" sz="2000" dirty="0">
                <a:solidFill>
                  <a:srgbClr val="000000"/>
                </a:solidFill>
              </a:rPr>
              <a:t>Оригинальные уроки физики и приёмы </a:t>
            </a:r>
            <a:r>
              <a:rPr lang="ru-RU" sz="2000" dirty="0" smtClean="0">
                <a:solidFill>
                  <a:srgbClr val="000000"/>
                </a:solidFill>
              </a:rPr>
              <a:t>обучения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Сост</a:t>
            </a:r>
            <a:r>
              <a:rPr lang="ru-RU" sz="2000" dirty="0">
                <a:solidFill>
                  <a:srgbClr val="000000"/>
                </a:solidFill>
              </a:rPr>
              <a:t>. и ред. Э.М. </a:t>
            </a:r>
            <a:r>
              <a:rPr lang="ru-RU" sz="2000" dirty="0" err="1">
                <a:solidFill>
                  <a:srgbClr val="000000"/>
                </a:solidFill>
              </a:rPr>
              <a:t>Браверман</a:t>
            </a:r>
            <a:r>
              <a:rPr lang="ru-RU" sz="2000" dirty="0">
                <a:solidFill>
                  <a:srgbClr val="000000"/>
                </a:solidFill>
              </a:rPr>
              <a:t>. — М.: Школа Пресс, 2001. — 80 с. — (Библиотека журнала "Физика в школе". </a:t>
            </a:r>
            <a:r>
              <a:rPr lang="ru-RU" sz="2000" dirty="0" err="1">
                <a:solidFill>
                  <a:srgbClr val="000000"/>
                </a:solidFill>
              </a:rPr>
              <a:t>Вып</a:t>
            </a:r>
            <a:r>
              <a:rPr lang="ru-RU" sz="2000" dirty="0">
                <a:solidFill>
                  <a:srgbClr val="000000"/>
                </a:solidFill>
              </a:rPr>
              <a:t>. 24. </a:t>
            </a:r>
            <a:r>
              <a:rPr lang="ru-RU" sz="2000" dirty="0" err="1">
                <a:solidFill>
                  <a:srgbClr val="000000"/>
                </a:solidFill>
              </a:rPr>
              <a:t>Кн</a:t>
            </a:r>
            <a:r>
              <a:rPr lang="ru-RU" sz="2000" dirty="0">
                <a:solidFill>
                  <a:srgbClr val="000000"/>
                </a:solidFill>
              </a:rPr>
              <a:t> 2</a:t>
            </a:r>
            <a:r>
              <a:rPr lang="ru-RU" sz="2000" dirty="0" smtClean="0">
                <a:solidFill>
                  <a:srgbClr val="000000"/>
                </a:solidFill>
              </a:rPr>
              <a:t>).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2.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Елькин</a:t>
            </a:r>
            <a:r>
              <a:rPr lang="ru-RU" sz="2000" dirty="0">
                <a:solidFill>
                  <a:srgbClr val="000000"/>
                </a:solidFill>
              </a:rPr>
              <a:t> В.И. Необычные учебные материалы по физике: Задачи, тесты, практические работы, книжка для чтения и </a:t>
            </a:r>
            <a:r>
              <a:rPr lang="ru-RU" sz="2000" dirty="0" smtClean="0">
                <a:solidFill>
                  <a:srgbClr val="000000"/>
                </a:solidFill>
              </a:rPr>
              <a:t>раздумий.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Сост</a:t>
            </a:r>
            <a:r>
              <a:rPr lang="ru-RU" sz="2000" dirty="0">
                <a:solidFill>
                  <a:srgbClr val="000000"/>
                </a:solidFill>
              </a:rPr>
              <a:t>. и ред. Э.М. </a:t>
            </a:r>
            <a:r>
              <a:rPr lang="ru-RU" sz="2000" dirty="0" err="1">
                <a:solidFill>
                  <a:srgbClr val="000000"/>
                </a:solidFill>
              </a:rPr>
              <a:t>Браверман</a:t>
            </a:r>
            <a:r>
              <a:rPr lang="ru-RU" sz="2000" dirty="0">
                <a:solidFill>
                  <a:srgbClr val="000000"/>
                </a:solidFill>
              </a:rPr>
              <a:t>. — М.: Школа Пресс, 2001. — 80 с. — (Библиотека журнала "Физика в школе". </a:t>
            </a:r>
            <a:r>
              <a:rPr lang="ru-RU" sz="2000" dirty="0" err="1">
                <a:solidFill>
                  <a:srgbClr val="000000"/>
                </a:solidFill>
              </a:rPr>
              <a:t>Вып</a:t>
            </a:r>
            <a:r>
              <a:rPr lang="ru-RU" sz="2000" dirty="0">
                <a:solidFill>
                  <a:srgbClr val="000000"/>
                </a:solidFill>
              </a:rPr>
              <a:t>. 24. </a:t>
            </a:r>
            <a:r>
              <a:rPr lang="ru-RU" sz="2000" dirty="0" err="1">
                <a:solidFill>
                  <a:srgbClr val="000000"/>
                </a:solidFill>
              </a:rPr>
              <a:t>Кн</a:t>
            </a:r>
            <a:r>
              <a:rPr lang="ru-RU" sz="2000" dirty="0">
                <a:solidFill>
                  <a:srgbClr val="000000"/>
                </a:solidFill>
              </a:rPr>
              <a:t> 1).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3.Пословицы и поговорки про чай и чаепитие.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sites.google.com/site/cajnyefantazii67/pogovorki-zagadki-poslovicy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90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22413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пословицы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464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Заставили нашего брата чай без сахару пить.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Чаем на Руси никто не подавился.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Живем не тужим — бар не хуже: они на охоту, мы на работу; они спать, а мы работать опять; они выспятся да за чай, а мы — цепами качай.</a:t>
            </a:r>
          </a:p>
          <a:p>
            <a:pPr lvl="0" fontAlgn="base">
              <a:buClr>
                <a:srgbClr val="90C226"/>
              </a:buClr>
            </a:pPr>
            <a:r>
              <a:rPr lang="ru-RU" sz="3200" dirty="0">
                <a:solidFill>
                  <a:srgbClr val="002060"/>
                </a:solidFill>
              </a:rPr>
              <a:t>Кому чай да кофей, а нам чад да копоть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6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пословицы</a:t>
            </a:r>
            <a:r>
              <a:rPr lang="ru-RU" sz="6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6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7525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fontAlgn="base"/>
            <a:r>
              <a:rPr lang="ru-RU" sz="3200" dirty="0">
                <a:solidFill>
                  <a:srgbClr val="002060"/>
                </a:solidFill>
              </a:rPr>
              <a:t>Рыбак душу не морит: рыбы нет, так чай варит.</a:t>
            </a:r>
          </a:p>
          <a:p>
            <a:pPr fontAlgn="base"/>
            <a:r>
              <a:rPr lang="ru-RU" sz="3200" dirty="0">
                <a:solidFill>
                  <a:srgbClr val="002060"/>
                </a:solidFill>
              </a:rPr>
              <a:t>Выпей чайку — забудешь тоску.</a:t>
            </a:r>
          </a:p>
          <a:p>
            <a:pPr fontAlgn="base"/>
            <a:r>
              <a:rPr lang="ru-RU" sz="3200" dirty="0">
                <a:solidFill>
                  <a:srgbClr val="002060"/>
                </a:solidFill>
              </a:rPr>
              <a:t>Такой чай, что Москву насквозь видно.</a:t>
            </a:r>
          </a:p>
          <a:p>
            <a:pPr fontAlgn="base"/>
            <a:r>
              <a:rPr lang="ru-RU" sz="3200" dirty="0">
                <a:solidFill>
                  <a:srgbClr val="002060"/>
                </a:solidFill>
              </a:rPr>
              <a:t>Чай пить – долго жить.</a:t>
            </a:r>
          </a:p>
          <a:p>
            <a:pPr fontAlgn="base"/>
            <a:r>
              <a:rPr lang="ru-RU" sz="3200" dirty="0">
                <a:solidFill>
                  <a:srgbClr val="002060"/>
                </a:solidFill>
              </a:rPr>
              <a:t>Где чаи да </a:t>
            </a:r>
            <a:r>
              <a:rPr lang="ru-RU" sz="3200" dirty="0" err="1">
                <a:solidFill>
                  <a:srgbClr val="002060"/>
                </a:solidFill>
              </a:rPr>
              <a:t>сахары</a:t>
            </a:r>
            <a:r>
              <a:rPr lang="ru-RU" sz="3200" dirty="0">
                <a:solidFill>
                  <a:srgbClr val="002060"/>
                </a:solidFill>
              </a:rPr>
              <a:t>, там и немочи.</a:t>
            </a:r>
          </a:p>
          <a:p>
            <a:pPr fontAlgn="base"/>
            <a:r>
              <a:rPr lang="ru-RU" sz="3200" dirty="0" smtClean="0">
                <a:solidFill>
                  <a:srgbClr val="002060"/>
                </a:solidFill>
              </a:rPr>
              <a:t>Где </a:t>
            </a:r>
            <a:r>
              <a:rPr lang="ru-RU" sz="3200" dirty="0">
                <a:solidFill>
                  <a:srgbClr val="002060"/>
                </a:solidFill>
              </a:rPr>
              <a:t>уж нам, мужикам, чай с сахаром пить.</a:t>
            </a:r>
          </a:p>
          <a:p>
            <a:pPr marL="0" indent="0" fontAlgn="base">
              <a:buNone/>
            </a:pPr>
            <a:endParaRPr lang="ru-RU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1700808"/>
            <a:ext cx="6336703" cy="41764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Был листок зелёным-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Чёрным стал, томлёным,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Был листочек зубчатым-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Стал листочек трубчатым.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Был он на лозине-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Стал он в магазине.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4868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91071" y="381992"/>
            <a:ext cx="7597353" cy="9216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</a:t>
            </a:r>
            <a:endParaRPr lang="ru-RU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6289"/>
            <a:ext cx="2736304" cy="16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67" y="1406289"/>
            <a:ext cx="2639765" cy="175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7" y="4705805"/>
            <a:ext cx="1954181" cy="15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28" y="4293096"/>
            <a:ext cx="1781944" cy="178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89" y="3278138"/>
            <a:ext cx="2724741" cy="172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928</TotalTime>
  <Words>1488</Words>
  <Application>Microsoft Office PowerPoint</Application>
  <PresentationFormat>Экран (4:3)</PresentationFormat>
  <Paragraphs>216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Calibri</vt:lpstr>
      <vt:lpstr>Century</vt:lpstr>
      <vt:lpstr>Garamond</vt:lpstr>
      <vt:lpstr>Helvetica Neue</vt:lpstr>
      <vt:lpstr>Times New Roman</vt:lpstr>
      <vt:lpstr>Verdana</vt:lpstr>
      <vt:lpstr>Натуральные материалы</vt:lpstr>
      <vt:lpstr>Презентация PowerPoint</vt:lpstr>
      <vt:lpstr>Цель: повторение темы "Тепловые явления", закрепление навыков применения полученных знаний в житейской практике, развитие наблюдательности и интереса к предмету.</vt:lpstr>
      <vt:lpstr>Презентация PowerPoint</vt:lpstr>
      <vt:lpstr>Презентация PowerPoint</vt:lpstr>
      <vt:lpstr>пословицы</vt:lpstr>
      <vt:lpstr>пословицы</vt:lpstr>
      <vt:lpstr> пословицы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Житейские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от Шерлока Холмса </vt:lpstr>
      <vt:lpstr>Презентация PowerPoint</vt:lpstr>
      <vt:lpstr>Презентация PowerPoint</vt:lpstr>
      <vt:lpstr>Заключение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Пользователь Windows</cp:lastModifiedBy>
  <cp:revision>75</cp:revision>
  <dcterms:created xsi:type="dcterms:W3CDTF">2012-09-16T08:38:05Z</dcterms:created>
  <dcterms:modified xsi:type="dcterms:W3CDTF">2018-07-20T04:14:59Z</dcterms:modified>
</cp:coreProperties>
</file>