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9" r:id="rId4"/>
    <p:sldId id="257" r:id="rId5"/>
    <p:sldId id="263" r:id="rId6"/>
    <p:sldId id="259" r:id="rId7"/>
    <p:sldId id="258" r:id="rId8"/>
    <p:sldId id="262" r:id="rId9"/>
    <p:sldId id="261" r:id="rId10"/>
    <p:sldId id="268" r:id="rId11"/>
    <p:sldId id="260" r:id="rId12"/>
    <p:sldId id="266" r:id="rId13"/>
    <p:sldId id="277" r:id="rId14"/>
    <p:sldId id="264" r:id="rId15"/>
    <p:sldId id="265" r:id="rId16"/>
    <p:sldId id="267" r:id="rId17"/>
    <p:sldId id="283" r:id="rId18"/>
    <p:sldId id="282" r:id="rId19"/>
    <p:sldId id="28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flowerjoy.com/2017/07/sunflower-facts.html" TargetMode="External"/><Relationship Id="rId2" Type="http://schemas.openxmlformats.org/officeDocument/2006/relationships/hyperlink" Target="http://www.spinfold.com/20-facts-about-sunflower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80"/>
            <a:ext cx="9534627" cy="68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39657" y="327865"/>
            <a:ext cx="9972600" cy="755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1">
                      <a:satMod val="175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Sunflowers</a:t>
            </a:r>
            <a:r>
              <a:rPr lang="en-US" sz="5400" dirty="0">
                <a:ln>
                  <a:solidFill>
                    <a:srgbClr val="FFFF00"/>
                  </a:solidFill>
                </a:ln>
                <a:effectLst>
                  <a:glow rad="101600">
                    <a:schemeClr val="accent1">
                      <a:satMod val="175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, </a:t>
            </a:r>
            <a:r>
              <a:rPr lang="en-US" sz="5400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1">
                      <a:satMod val="175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Sunflowers…</a:t>
            </a:r>
            <a:endParaRPr lang="en-US" sz="5400" dirty="0">
              <a:ln>
                <a:solidFill>
                  <a:srgbClr val="FFFF00"/>
                </a:solidFill>
              </a:ln>
              <a:effectLst>
                <a:glow rad="101600">
                  <a:schemeClr val="accent1">
                    <a:satMod val="175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5194" y="3964900"/>
            <a:ext cx="40014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№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1 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0430" y="1061399"/>
            <a:ext cx="398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Interactive Story-quiz for the 8</a:t>
            </a:r>
            <a:r>
              <a:rPr lang="en-US" sz="24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- 10</a:t>
            </a:r>
            <a:r>
              <a:rPr lang="en-US" sz="24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Formers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" y="1844824"/>
            <a:ext cx="9198723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775" y="160338"/>
            <a:ext cx="7775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Sunflowers were actually used to help reduce the effects of pollution after nuclear </a:t>
            </a:r>
            <a:r>
              <a:rPr lang="en-US" sz="3600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 ______________ like </a:t>
            </a:r>
            <a:r>
              <a:rPr lang="en-US" sz="36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Chernobyl.</a:t>
            </a:r>
            <a:endParaRPr lang="ru-RU" sz="3200" b="1" dirty="0">
              <a:ln w="900" cmpd="sng">
                <a:solidFill>
                  <a:srgbClr val="4E67C8">
                    <a:satMod val="190000"/>
                    <a:alpha val="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rgbClr val="4E67C8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4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19872" y="28529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disasters</a:t>
            </a:r>
            <a:endParaRPr lang="en-US" sz="4000" kern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7"/>
            <a:ext cx="5551063" cy="654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8024" y="2708920"/>
            <a:ext cx="39604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flower has inspired great artists such as Vincent Van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to 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produced famous and iconic paintings of this flower..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4128" y="29930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Gogh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850" y1="8203" x2="42117" y2="11016"/>
                        <a14:foregroundMark x1="54465" y1="7969" x2="70011" y2="15156"/>
                        <a14:foregroundMark x1="73539" y1="28203" x2="94928" y2="46406"/>
                        <a14:foregroundMark x1="80485" y1="6406" x2="98567" y2="17969"/>
                        <a14:foregroundMark x1="93495" y1="11016" x2="98897" y2="234"/>
                        <a14:foregroundMark x1="6284" y1="59766" x2="31202" y2="94609"/>
                        <a14:foregroundMark x1="33076" y1="87656" x2="36273" y2="94063"/>
                        <a14:foregroundMark x1="69239" y1="72266" x2="88754" y2="96875"/>
                        <a14:foregroundMark x1="83682" y1="81797" x2="99669" y2="95156"/>
                        <a14:foregroundMark x1="61963" y1="91016" x2="64498" y2="94375"/>
                        <a14:foregroundMark x1="83021" y1="98672" x2="95259" y2="98203"/>
                        <a14:foregroundMark x1="96031" y1="48203" x2="98567" y2="56641"/>
                        <a14:foregroundMark x1="79713" y1="40000" x2="79383" y2="41563"/>
                        <a14:backgroundMark x1="23705" y1="34844" x2="18964" y2="74609"/>
                        <a14:backgroundMark x1="6615" y1="66641" x2="38148" y2="92813"/>
                        <a14:backgroundMark x1="14223" y1="78984" x2="38809" y2="97188"/>
                        <a14:backgroundMark x1="8490" y1="61016" x2="25469" y2="85156"/>
                        <a14:backgroundMark x1="5182" y1="62031" x2="16759" y2="73828"/>
                        <a14:backgroundMark x1="8820" y1="58750" x2="882" y2="70000"/>
                        <a14:backgroundMark x1="7056" y1="60469" x2="11356" y2="65859"/>
                        <a14:backgroundMark x1="14664" y1="71250" x2="22161" y2="82266"/>
                        <a14:backgroundMark x1="22161" y1="82266" x2="30209" y2="93047"/>
                        <a14:backgroundMark x1="21169" y1="78984" x2="25469" y2="85391"/>
                        <a14:backgroundMark x1="4520" y1="57188" x2="27674" y2="8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773634"/>
            <a:ext cx="41764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It's not actually a fact but there is a folk legend that says if you sleep with a sunflower under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 _________ ,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will become truly wise. 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pillow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Ð°ÑÑÐ¸Ð½ÐºÐ¸ Ð¿Ð¾ Ð·Ð°Ð¿ÑÐ¾ÑÑ Ð¿Ð¾Ð´ÑÐ¾Ð»Ð½ÐµÑÐ½Ð¸Ðº  Ð¸Ð»Ð»ÑÑÑÑÐ°ÑÐ¸Ñ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875"/>
            <a:ext cx="8532440" cy="61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022" y="404664"/>
            <a:ext cx="86409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 follow the movement of the sun across the sky from east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________,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this process is known as  heliotropism.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60232" y="36103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en-US" sz="4000" b="1" kern="0" dirty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west</a:t>
            </a:r>
            <a:endParaRPr lang="en-US" sz="4400" b="1" kern="0" dirty="0">
              <a:ln>
                <a:solidFill>
                  <a:schemeClr val="bg2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Ð°ÑÑÐ¸Ð½ÐºÐ¸ Ð¿Ð¾ Ð·Ð°Ð¿ÑÐ¾ÑÑ Ð¿Ð¾Ð´ÑÐ¾Ð»Ð½ÑÑÐ¸ ÐºÐ¾Ð¼Ð¿Ð¾Ð·Ð¸ÑÐ¸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85" y="4005064"/>
            <a:ext cx="9724370" cy="30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1566136"/>
            <a:ext cx="89289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Sunflower oil was able to soften leather, condition hair, wounds, and also used as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cooking _________,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medicine paint, animal feed and bio-diesel.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04248" y="18502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oil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9" b="99138" l="1095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988840"/>
            <a:ext cx="7051202" cy="51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60032" y="2505754"/>
            <a:ext cx="4032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Oil of sunflower is rich in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like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calcium and iron and contains vitamin A and Vitamin D.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70474" y="21541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minerals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618547"/>
            <a:ext cx="45365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Planning to clip a few to display in a vase? If you wait until the afternoon, they may wilt. You should harvest sunflowers in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___________ ,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not the afternoon.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4509121"/>
            <a:ext cx="367240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morning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100000" l="0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5472608" cy="54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0124">
                        <a14:foregroundMark x1="21739" y1="51563" x2="13043" y2="57188"/>
                        <a14:foregroundMark x1="26708" y1="51250" x2="30435" y2="50625"/>
                        <a14:foregroundMark x1="26087" y1="65625" x2="31056" y2="65625"/>
                        <a14:foregroundMark x1="22981" y1="65313" x2="33540" y2="66563"/>
                        <a14:foregroundMark x1="40994" y1="78750" x2="34783" y2="71875"/>
                        <a14:foregroundMark x1="55280" y1="64688" x2="45963" y2="68750"/>
                        <a14:foregroundMark x1="61491" y1="81563" x2="49689" y2="84688"/>
                        <a14:backgroundMark x1="64596" y1="78125" x2="91304" y2="81875"/>
                        <a14:backgroundMark x1="62112" y1="80625" x2="52174" y2="82813"/>
                        <a14:backgroundMark x1="64596" y1="86250" x2="64596" y2="8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29"/>
          <a:stretch/>
        </p:blipFill>
        <p:spPr bwMode="auto">
          <a:xfrm>
            <a:off x="-10688" y="160338"/>
            <a:ext cx="2736303" cy="67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ÐÐ°ÑÑÐ¸Ð½ÐºÐ¸ Ð¿Ð¾ Ð·Ð°Ð¿ÑÐ¾ÑÑ Ð¿Ð¾Ð´ÑÐ¾Ð»Ð½ÑÑ  Ð²Ð¾ Ð²ÐµÑÑ ÑÐ¾ÑÑ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48680"/>
            <a:ext cx="6511879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5300"/>
              </a:lnSpc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They're not just pretty faces; sunflowers are actually good at absorbing toxins, too. Millions were planted after the devastating tsunami destroyed reactors in the Fukushima nuclear power plant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____________.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31351" y="6054810"/>
            <a:ext cx="51845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Japan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96573" l="2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32" y="2348880"/>
            <a:ext cx="7449357" cy="478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502" y="188640"/>
            <a:ext cx="87179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Cultivation of sunflowers started 2600 BC in Mesoamerica. These plants are very popular and widely cultivated today. Sunflowers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are not only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used as a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of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food,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oils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pigments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                                            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People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also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cultivate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sunflowers                                                 because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their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ornamental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morphology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47864" y="2024898"/>
            <a:ext cx="51845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source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96" y="1083061"/>
            <a:ext cx="4283968" cy="5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32430"/>
            <a:ext cx="91440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</a:rPr>
              <a:t>Thank You for Your Attention!</a:t>
            </a:r>
            <a:endParaRPr lang="ru-RU" sz="44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13620"/>
            <a:ext cx="2896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11430">
                  <a:solidFill>
                    <a:srgbClr val="FFFF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  <a:r>
              <a:rPr lang="ru-RU" sz="4400" dirty="0" smtClean="0">
                <a:ln w="11430">
                  <a:solidFill>
                    <a:srgbClr val="FFFF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dirty="0">
              <a:ln w="11430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570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404664"/>
            <a:ext cx="413995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scientific name for the common sunflower is Helianthus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Annuus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Helianthus is made up from two Greek words. Helios means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_______and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Anthus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means flower.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43055" y="5301208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sun</a:t>
            </a:r>
            <a:endParaRPr lang="en-US" sz="3600" b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010"/>
            <a:ext cx="4896544" cy="71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2120547"/>
            <a:ext cx="85215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20 facts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about sunflowers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http://www.spinfold.com/20-facts-about-sunflowers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Sunflower facts for kids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and adults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www.sunflowerjoy.com/2017/07/sunflower-facts.html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81414"/>
            <a:ext cx="792088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sunflower is not just a single flower. The large dark middles of these flowers are actually made up from thousands of individual flowers. The dark brown and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black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centers are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tiny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flowers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                                                      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no wonder they are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such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haven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    for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all the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                 collecting                                pollen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9809" y="46492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bees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9310"/>
            <a:ext cx="5932147" cy="40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¿Ð¾Ð´ÑÐ¾Ð»Ð½ÑÑ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797939" cy="61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121" y="2708920"/>
            <a:ext cx="331236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After pollination by bees and other insects, the flowers in the middle of each sunflower grow into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edible _________.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0424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seeds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936540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Sunflower seeds are a treat for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to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eat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We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can also eat them. You can buy them ready to eat or harvest your own for snacking on.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6296" y="3326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birds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4598">
            <a:off x="1496721" y="1662939"/>
            <a:ext cx="5669657" cy="56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0000" l="3667" r="94667">
                        <a14:foregroundMark x1="68000" y1="8333" x2="78667" y2="21667"/>
                        <a14:foregroundMark x1="18000" y1="38667" x2="20000" y2="50667"/>
                        <a14:foregroundMark x1="9000" y1="53667" x2="9000" y2="53667"/>
                        <a14:backgroundMark x1="16667" y1="39000" x2="18000" y2="46333"/>
                        <a14:backgroundMark x1="18333" y1="47333" x2="19333" y2="51667"/>
                        <a14:backgroundMark x1="46333" y1="70667" x2="52000" y2="71000"/>
                        <a14:backgroundMark x1="52333" y1="72333" x2="52333" y2="72333"/>
                        <a14:backgroundMark x1="54000" y1="71333" x2="64667" y2="67667"/>
                        <a14:backgroundMark x1="29000" y1="73333" x2="290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70" y="2132856"/>
            <a:ext cx="5893246" cy="58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2749926"/>
            <a:ext cx="41781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The sunflower became the official state flower of Kansas in 1903. Kansas is also referred to as the Sunflower State for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__________. 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reason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Ð¿Ð¾Ð´ÑÐ¾Ð»Ð½ÑÑÐ¸ Ð¿Ð½Ð³ Ð¸Ð»Ð»ÑÑÑÑÐ°ÑÐ¸Ð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8955" y="1448328"/>
            <a:ext cx="5940088" cy="40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1" y="2852934"/>
            <a:ext cx="36724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Sunflowers are the national flower of the Ukraine in Eastern Europe. The Ukraine is one of the world's biggest producers of sunflower seeds and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also _________.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48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oil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0151" y="2782482"/>
            <a:ext cx="27552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Sunflowers are a symbol of faith and loyalty, optimism and happiness, long life and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good _________.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224" y="55172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luck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" y="-269183"/>
            <a:ext cx="5905763" cy="737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15" y="1613368"/>
            <a:ext cx="6456685" cy="53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2564904"/>
            <a:ext cx="82928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These flowers have many positive meanings but they are also truly positive with the fact that they are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able                           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take up and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absorb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toxins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and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heavy </a:t>
            </a:r>
            <a:endParaRPr lang="en-US" sz="36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from                                            polluted                                         ground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6391" y="39251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metals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955</TotalTime>
  <Words>574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95</cp:revision>
  <dcterms:created xsi:type="dcterms:W3CDTF">2016-01-10T12:56:23Z</dcterms:created>
  <dcterms:modified xsi:type="dcterms:W3CDTF">2018-07-21T22:06:28Z</dcterms:modified>
</cp:coreProperties>
</file>