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65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6" autoAdjust="0"/>
  </p:normalViewPr>
  <p:slideViewPr>
    <p:cSldViewPr>
      <p:cViewPr>
        <p:scale>
          <a:sx n="57" d="100"/>
          <a:sy n="57" d="100"/>
        </p:scale>
        <p:origin x="-166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adovymir.ru/article/?ELEMENT_ID=4906" TargetMode="External"/><Relationship Id="rId13" Type="http://schemas.openxmlformats.org/officeDocument/2006/relationships/hyperlink" Target="http://yandex.ru/" TargetMode="External"/><Relationship Id="rId3" Type="http://schemas.openxmlformats.org/officeDocument/2006/relationships/hyperlink" Target="http://&#1089;&#1090;&#1086;&#1092;&#1072;&#1082;&#1090;&#1086;&#1074;.&#1088;&#1092;/17-&#1080;&#1085;&#1090;&#1077;&#1088;&#1077;&#1089;&#1085;&#1099;&#1093;-&#1092;&#1072;&#1082;&#1090;&#1086;&#1074;-&#1086;-&#1085;&#1072;&#1089;&#1090;&#1091;&#1088;&#1094;&#1080;&#1080;/" TargetMode="External"/><Relationship Id="rId7" Type="http://schemas.openxmlformats.org/officeDocument/2006/relationships/hyperlink" Target="http://narodrecept.ru/article/a00270.html" TargetMode="External"/><Relationship Id="rId12" Type="http://schemas.openxmlformats.org/officeDocument/2006/relationships/hyperlink" Target="https://econet.ru/articles/161963-oduvanchik-lekarstvo-fantasticheskoy-tselebnoy-sil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-rukodelnica.ru/poleznoe/zveroboj-trava-schastya-uznajte-pochemu-interesnye-fakty" TargetMode="External"/><Relationship Id="rId11" Type="http://schemas.openxmlformats.org/officeDocument/2006/relationships/hyperlink" Target="http://sadovymir.ru/article/?ELEMENT_ID=2229" TargetMode="External"/><Relationship Id="rId5" Type="http://schemas.openxmlformats.org/officeDocument/2006/relationships/hyperlink" Target="https://altaymix.ru/ehinaceya.html" TargetMode="External"/><Relationship Id="rId10" Type="http://schemas.openxmlformats.org/officeDocument/2006/relationships/hyperlink" Target="https://shkolazhizni.ru/plants/articles/23089/" TargetMode="External"/><Relationship Id="rId4" Type="http://schemas.openxmlformats.org/officeDocument/2006/relationships/hyperlink" Target="http://www.wild-mistress.ru/wm/wm.nsf/publicall/2007-07-23-257238.html" TargetMode="External"/><Relationship Id="rId9" Type="http://schemas.openxmlformats.org/officeDocument/2006/relationships/hyperlink" Target="https://polzavred.ru/podorozhnik-polza-i-poleznye-svojstva-podorozhnika.html" TargetMode="External"/><Relationship Id="rId14" Type="http://schemas.openxmlformats.org/officeDocument/2006/relationships/hyperlink" Target="https://yandex.ru/legal/fotki_termsofu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82" y="404664"/>
            <a:ext cx="9039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Травы и цветы –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природные целители!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Интерактивная презентация  из серии «Чтение с увлечением»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для учащихся 7-10 классов  </a:t>
            </a:r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81128"/>
            <a:ext cx="8883558" cy="209288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Чувашской Республики</a:t>
            </a:r>
          </a:p>
          <a:p>
            <a:pPr lvl="7" algn="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  <a:endParaRPr lang="ru-RU" sz="1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451" y="2780928"/>
            <a:ext cx="4090549" cy="3067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5783"/>
            <a:ext cx="5868143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Испанцы и португальцы и называют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цветочное растение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дивом, чудом,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чудоцветом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 Китае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оно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– символ долголетия.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 Западе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символ совершенства, чистоты  Девы Марии. Цветок назван в ее честь в Англии–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mariqold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– Золото Марии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Эти цветы - враг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колорадского жука, в засаженном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ими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 периметру участке отмечается уменьшение колорадского жука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Эти цветы регулируют артериальное давление, позволяют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восстановить нормальный сердечный ритм, устранить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тахикардию., эффективно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борется с головной болью, восстанавливает нормальный сон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Это – календула. Почему так назван цветок?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Римляне заметили сходство календулы с календарем: растение раскрывает свои лепестки с восходом солнца, а после заката – закрывает их, оповещая таким образом о начале дня и ночи. Поэтому растение получило название «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calendae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 - «первый день месяца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 Назовите  другое  распространенное название календулы.</a:t>
            </a:r>
          </a:p>
          <a:p>
            <a:endParaRPr lang="en-US" sz="20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3" y="1556792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Ноготки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454" y="2696726"/>
            <a:ext cx="4324810" cy="3067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697" y="238663"/>
            <a:ext cx="5001375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Говорят, что это цветочное растение - лекарство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фантастической целебной силы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Итальянцы говорят: «Если употреблять в пищу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цветочное растение,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то болезнь проходит мимо дверей дома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с давних времен используют в лечебных целях и называют »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элексиром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жизни». И не зря. У него все части растения полезны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улучшает общее состояние организма, нормализует обмен веществ, снижает уровень холестерина, снимает симптомы гипертонии и сердечной недостаточности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Полезные вещества, которые содержатся в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нём,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оказывают болеутоляющее действие, желчегонное, мочегонное, потогонное.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противовоспалительное действие.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богат витаминами-антиоксидантами. предохраняет от диабета и рака.</a:t>
            </a:r>
          </a:p>
          <a:p>
            <a:endParaRPr lang="en-US" sz="20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736" y="1772816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Одуванчик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96944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мире – бесчисленное множество цветов. И живём мы в окружении их, порой и не подозревая, насколько они полезны и целебны.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Давайте беречь их и помогать им цвести на пользу жителям Земли!</a:t>
            </a:r>
            <a:endParaRPr lang="ru-RU" sz="36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7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41" y="674400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Ресурсы: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Интересные факты о настурциях </a:t>
            </a:r>
            <a:r>
              <a:rPr lang="en-US" sz="1600" b="1" dirty="0"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600" b="1" dirty="0" err="1">
                <a:latin typeface="Arial Black" panose="020B0A04020102020204" pitchFamily="34" charset="0"/>
                <a:hlinkClick r:id="rId3"/>
              </a:rPr>
              <a:t>стофактов.рф</a:t>
            </a:r>
            <a:r>
              <a:rPr lang="ru-RU" sz="1600" b="1" dirty="0">
                <a:latin typeface="Arial Black" panose="020B0A04020102020204" pitchFamily="34" charset="0"/>
                <a:hlinkClick r:id="rId3"/>
              </a:rPr>
              <a:t>/17-интересных-фактов-о-настурции</a:t>
            </a:r>
            <a:r>
              <a:rPr lang="ru-RU" sz="1600" b="1" dirty="0" smtClean="0"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Симакова А Любисток </a:t>
            </a:r>
            <a:r>
              <a:rPr lang="en-US" sz="1600" b="1" dirty="0"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4"/>
              </a:rPr>
              <a:t>www.wild-mistress.ru/wm/wm.nsf/publicall/2007-07-23-257238.html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Эхинацея – ценное лекарственное растение </a:t>
            </a:r>
            <a:r>
              <a:rPr lang="en-US" sz="1600" b="1" dirty="0">
                <a:latin typeface="Arial Black" panose="020B0A04020102020204" pitchFamily="34" charset="0"/>
                <a:hlinkClick r:id="rId5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5"/>
              </a:rPr>
              <a:t>altaymix.ru/ehinaceya.html</a:t>
            </a:r>
            <a:r>
              <a:rPr lang="ru-RU" sz="1600" b="1" dirty="0">
                <a:latin typeface="Arial Black" panose="020B0A04020102020204" pitchFamily="34" charset="0"/>
              </a:rPr>
              <a:t>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Зверобой – трава счастья </a:t>
            </a:r>
            <a:r>
              <a:rPr lang="en-US" sz="1600" b="1" dirty="0">
                <a:latin typeface="Arial Black" panose="020B0A04020102020204" pitchFamily="34" charset="0"/>
                <a:hlinkClick r:id="rId6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6"/>
              </a:rPr>
              <a:t>ja-rukodelnica.ru/poleznoe/zveroboj-trava-schastya-uznajte-pochemu-interesnye-fakty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Интересные факты о душице </a:t>
            </a:r>
            <a:r>
              <a:rPr lang="en-US" sz="1600" b="1" dirty="0">
                <a:latin typeface="Arial Black" panose="020B0A04020102020204" pitchFamily="34" charset="0"/>
                <a:hlinkClick r:id="rId7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7"/>
              </a:rPr>
              <a:t>narodrecept.ru/article/a00270.html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Бархатцы – знакомые незнакомцы </a:t>
            </a:r>
            <a:r>
              <a:rPr lang="en-US" sz="1600" b="1" dirty="0">
                <a:latin typeface="Arial Black" panose="020B0A04020102020204" pitchFamily="34" charset="0"/>
                <a:hlinkClick r:id="rId8"/>
              </a:rPr>
              <a:t>http://sadovymir.ru/article/?</a:t>
            </a:r>
            <a:r>
              <a:rPr lang="en-US" sz="1600" b="1" dirty="0" smtClean="0">
                <a:latin typeface="Arial Black" panose="020B0A04020102020204" pitchFamily="34" charset="0"/>
                <a:hlinkClick r:id="rId8"/>
              </a:rPr>
              <a:t>ELEMENT_ID=4906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Подорожник – польза и полезные свойства </a:t>
            </a:r>
            <a:r>
              <a:rPr lang="en-US" sz="1600" b="1" dirty="0">
                <a:latin typeface="Arial Black" panose="020B0A04020102020204" pitchFamily="34" charset="0"/>
                <a:hlinkClick r:id="rId9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9"/>
              </a:rPr>
              <a:t>polzavred.ru/podorozhnik-polza-i-poleznye-svojstva-podorozhnika.html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Чем полезна трава душица? </a:t>
            </a:r>
            <a:r>
              <a:rPr lang="en-US" sz="1600" b="1" dirty="0">
                <a:latin typeface="Arial Black" panose="020B0A04020102020204" pitchFamily="34" charset="0"/>
                <a:hlinkClick r:id="rId10"/>
              </a:rPr>
              <a:t>https://shkolazhizni.ru/plants/articles/23089</a:t>
            </a:r>
            <a:r>
              <a:rPr lang="en-US" sz="1600" b="1" dirty="0" smtClean="0">
                <a:latin typeface="Arial Black" panose="020B0A04020102020204" pitchFamily="34" charset="0"/>
                <a:hlinkClick r:id="rId10"/>
              </a:rPr>
              <a:t>/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Волшебный девясил </a:t>
            </a:r>
            <a:r>
              <a:rPr lang="en-US" sz="1600" b="1" dirty="0">
                <a:latin typeface="Arial Black" panose="020B0A04020102020204" pitchFamily="34" charset="0"/>
                <a:hlinkClick r:id="rId11"/>
              </a:rPr>
              <a:t>http://sadovymir.ru/article/?</a:t>
            </a:r>
            <a:r>
              <a:rPr lang="en-US" sz="1600" b="1" dirty="0" smtClean="0">
                <a:latin typeface="Arial Black" panose="020B0A04020102020204" pitchFamily="34" charset="0"/>
                <a:hlinkClick r:id="rId11"/>
              </a:rPr>
              <a:t>ELEMENT_ID=2229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>
                <a:latin typeface="Arial Black" panose="020B0A04020102020204" pitchFamily="34" charset="0"/>
              </a:rPr>
              <a:t>Одуванчик: лекарство фантастической целебной силы</a:t>
            </a:r>
            <a:r>
              <a:rPr lang="ru-RU" sz="1600" b="1" dirty="0" smtClean="0">
                <a:latin typeface="Arial Black" panose="020B0A04020102020204" pitchFamily="34" charset="0"/>
              </a:rPr>
              <a:t>! </a:t>
            </a:r>
            <a:r>
              <a:rPr lang="en-US" sz="1600" b="1" dirty="0">
                <a:latin typeface="Arial Black" panose="020B0A04020102020204" pitchFamily="34" charset="0"/>
                <a:hlinkClick r:id="rId12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12"/>
              </a:rPr>
              <a:t>econet.ru/articles/161963-oduvanchik-lekarstvo-fantasticheskoy-tselebnoy-sily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Изображения </a:t>
            </a:r>
            <a:r>
              <a:rPr lang="ru-RU" sz="1600" b="1" dirty="0">
                <a:latin typeface="Arial Black" panose="020B0A04020102020204" pitchFamily="34" charset="0"/>
              </a:rPr>
              <a:t>взяты на сайте    </a:t>
            </a:r>
            <a:r>
              <a:rPr lang="ru-RU" sz="1600" b="1" dirty="0">
                <a:latin typeface="Arial Black" panose="020B0A04020102020204" pitchFamily="34" charset="0"/>
                <a:hlinkClick r:id="rId13"/>
              </a:rPr>
              <a:t>http://</a:t>
            </a:r>
            <a:r>
              <a:rPr lang="ru-RU" sz="1600" b="1" dirty="0" smtClean="0">
                <a:latin typeface="Arial Black" panose="020B0A04020102020204" pitchFamily="34" charset="0"/>
                <a:hlinkClick r:id="rId13"/>
              </a:rPr>
              <a:t>yandex.ru</a:t>
            </a:r>
            <a:r>
              <a:rPr lang="ru-RU" sz="1600" b="1" dirty="0" smtClean="0">
                <a:latin typeface="Arial Black" panose="020B0A04020102020204" pitchFamily="34" charset="0"/>
              </a:rPr>
              <a:t>  </a:t>
            </a:r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600" b="1" dirty="0">
                <a:latin typeface="Arial Black" panose="020B0A04020102020204" pitchFamily="34" charset="0"/>
                <a:hlinkClick r:id="rId14"/>
              </a:rPr>
              <a:t>https://</a:t>
            </a:r>
            <a:r>
              <a:rPr lang="ru-RU" sz="1600" b="1" dirty="0" smtClean="0">
                <a:latin typeface="Arial Black" panose="020B0A04020102020204" pitchFamily="34" charset="0"/>
                <a:hlinkClick r:id="rId14"/>
              </a:rPr>
              <a:t>yandex.ru/legal/fotki_termsofuse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5688632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цветок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содержит витамин С, </a:t>
            </a:r>
            <a:r>
              <a:rPr lang="ru-RU" sz="2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тропеолин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горчичные гликозиды, эфирное масло, каротин, витамины группы В, йод, калий, фитонциды и фосфор.</a:t>
            </a:r>
          </a:p>
          <a:p>
            <a:pPr fontAlgn="base"/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нём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содержится в 10 раз больше аскорбиновой кислоты, чем в листьях салата.</a:t>
            </a:r>
          </a:p>
          <a:p>
            <a:pPr fontAlgn="base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позволяет </a:t>
            </a:r>
            <a:r>
              <a:rPr lang="ru-RU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нормализовать работу центральной нервной системы, укрепляет кровеносные сосуды и кости, повышает иммунитет, смягчает кашель, нормализует уровень гормонов, снимает боль, замедляет процессы старения и выводит из организма канцерогены. Это далеко не полный перечень полезных свойств этого красивого растения.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638" y="2708920"/>
            <a:ext cx="3452199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2777" y="1844824"/>
            <a:ext cx="33057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астурция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153" y="404664"/>
            <a:ext cx="4435847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Целебны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буквально все части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этого растения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: корни, листья, семена. Благодаря богатому химическому составу, включающему эфирные масла, органические кислоты, витамины, минеральные вещества,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используют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фармацевты разных стран. А в народной медицине он применяется с древнейших времён как отхаркивающее, мочегонное, ветрогонное, тонизирующее, противовоспалительное и противоглистное средство.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 Пушкин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упомянул его в «Евгении Онегине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Английское название цветка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происходит от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love-ache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(</a:t>
            </a:r>
            <a:r>
              <a:rPr lang="ru-RU" sz="2000" b="1" i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ache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– старое название петрушки, то есть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love-ache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значит дословно «петрушка любви»).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904" y="2552711"/>
            <a:ext cx="4681095" cy="3108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9689" y="1700808"/>
            <a:ext cx="31245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Любисток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4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446449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«Вечернее солнце» называют этот цветок индейцы на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родине в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Северной Америке. Европейцы дали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ему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свои романтические названия - «американский золотой цветок» и «чудо цветок прерий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 сегодняшний день известно более 300 видов препаратов из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него. Они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повышают первую фазу защиты организма, то есть стимулируют неспецифический иммунитет и фагоцитоз. Они включают специфическую функцию защиты организма, бактерицидную функцию клеток. Доказана целесообразность при лечении онкологических заболеваний, после облучения химиотерапией, хронических заболеваний легких и верхних дыхательных путей.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996951"/>
            <a:ext cx="4660955" cy="3104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844824"/>
            <a:ext cx="307167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Эхинацея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144" y="260648"/>
            <a:ext cx="5043928" cy="71711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 Руси считалось: кто прибегает к помощи этой травы обретает девять волшебных сил и долгие годы будет здоров и удачлив. 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Существует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примета, что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цветок,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лежащий в прихожей, защитит от злых духов и лихих людей. А кусочек засахаренного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цветка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сделает жизнь «сладкой» и привлечёт удачу и достаток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 народе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называют по-разному: Еленина трава, </a:t>
            </a:r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оман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луговой, </a:t>
            </a:r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сомнит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подсолнух дикий, медвежье ухо, шершавая трава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широкий спектр воздействия позволяет применять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растение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при лечении воспалений дыхательных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путей, при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заболеваниях ЖКТ (гастрите, неинфекционном поносе, отсутствии аппетита). Он способен справиться с кожными заболеваниями,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также помогает быстро затянуться трудно заживающим ранам.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700612"/>
            <a:ext cx="4260386" cy="2838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2777" y="1844824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Девясил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44" y="260648"/>
            <a:ext cx="460787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Его называют лекарством от 99 болезней. 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одно из самых древних растений, которые активно использовали для лечения пациентов Гиппократ, Авиценна, Парацельс и другие родоначальники современной фармакологии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Чем богато?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Дубильные вещества,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флавоноиды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антоцианы, эфирные масла, стероиды,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алколоиды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витамины, макро- и микроэлементы.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Организм человека способен вырабатывать гормон счастья под названием — серотонин. В моменты, когда мы испытываем эйфорию и счастье, именно этот гормон дает нам такое ощущение. Зверобой, как раз очень активно способствует выработке серотонина в мозгу у людей.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1218" y="3212976"/>
            <a:ext cx="4557641" cy="3017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844824"/>
            <a:ext cx="29738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Зверобой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60"/>
            <a:ext cx="572412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Русское название дано этому растению за его приятный запах.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Основное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назначение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этой травы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вовсе не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лекарственное.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 всех странах мира это растение используется в качестве ароматной приправы к блюдам. В Германии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растение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называют «колбасной травой» именно потому, что она добавляется в знаменитые немецкие колбаски и другие мясные блюда. А вот в Италии без неё невозможно приготовить одно из самых популярных национальных блюд — пиццу. Поэтому в этой стране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её называют                      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«травой-пиццей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Английские учёные установили, что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вещество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карвакрол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содержащееся в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этом </a:t>
            </a:r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расиении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,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может заменить целый ряд популярных антибиотиков.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Оказалось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что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эта трава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сильнее таких средств как стрептомицин, пенициллин, и ещё 16 известнейших, проверенных временем лекарств. Она обладает не только антибактериальным, но и противогрибковым средством. </a:t>
            </a:r>
            <a:endParaRPr lang="en-US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434188"/>
            <a:ext cx="3973702" cy="3083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595" y="1726302"/>
            <a:ext cx="25106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Душица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39"/>
            <a:ext cx="525658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Бархатцы грузинские кулинары называют «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имеритинским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шафраном». 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обязательный ингредиент смеси «Хмели–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сунели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Врачи советуют нюхать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эти цветы,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чтобы снять стресс. Букетик с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ними 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хорошо ставить в спальне для улучшения сна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Водные настои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оказывают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благотворное действие на пищеварительный тракт, в частности на функции поджелудочной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железы.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Свежие листья и цветы, добавленные в салат, способствуют улучшению зрения. Их полезно употреблять тем, кто много времени проводит за компьютером, автомобилистам и другим людям, работа которых связана с напряжением зрения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 Настой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цветов дают детям как глистогонное средство. </a:t>
            </a:r>
          </a:p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Употребление отваров, чаёв и салатов из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них в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повышает иммунитет и устойчивость организма к "простудным заболеваниям". 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686" y="2708920"/>
            <a:ext cx="3868314" cy="2568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2777" y="1844824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Бархатцы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961" y="3356992"/>
            <a:ext cx="3990039" cy="26539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832" y="0"/>
            <a:ext cx="5184576" cy="72943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Полезные свойства растения человечество использует в лечебных целях не одно столетие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Мощные целебные свойства подорожника известны человеку с незапамятных времен, его используют как экстренную помощь при кровотечениях (ранах), а также для лечения различных болезней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некоторых лечебных свойствах подорожника знают даже дети. Кто не прикладывал листочек этого растения в свежей царапине? Но польза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– куда шире. Листья 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растения содержат витамины K и C, каротин, лимонную кислоту, ферменты, фитонциды, гликозид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аукубин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, органические кислоты, дубильные и горькие вещества. В семенах есть олеиновая кислота, углеводы и сапонины. Кроме этого подорожник содержит 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витаминоподобное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вещество S-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метилметионин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– витамин U, которому растение и обязано таким непревзойденным ранозаживляющим эффектом.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6266" y="2214791"/>
            <a:ext cx="39132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Подорожник</a:t>
            </a:r>
            <a:endParaRPr lang="ru-RU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1239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39</cp:revision>
  <dcterms:created xsi:type="dcterms:W3CDTF">2014-07-30T09:55:10Z</dcterms:created>
  <dcterms:modified xsi:type="dcterms:W3CDTF">2018-07-27T22:49:21Z</dcterms:modified>
</cp:coreProperties>
</file>