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41" r:id="rId3"/>
    <p:sldId id="260" r:id="rId4"/>
    <p:sldId id="283" r:id="rId5"/>
    <p:sldId id="312" r:id="rId6"/>
    <p:sldId id="271" r:id="rId7"/>
    <p:sldId id="284" r:id="rId8"/>
    <p:sldId id="311" r:id="rId9"/>
    <p:sldId id="272" r:id="rId10"/>
    <p:sldId id="285" r:id="rId11"/>
    <p:sldId id="310" r:id="rId12"/>
    <p:sldId id="273" r:id="rId13"/>
    <p:sldId id="295" r:id="rId14"/>
    <p:sldId id="309" r:id="rId15"/>
    <p:sldId id="274" r:id="rId16"/>
    <p:sldId id="296" r:id="rId17"/>
    <p:sldId id="305" r:id="rId18"/>
    <p:sldId id="275" r:id="rId19"/>
    <p:sldId id="297" r:id="rId20"/>
    <p:sldId id="304" r:id="rId21"/>
    <p:sldId id="277" r:id="rId22"/>
    <p:sldId id="298" r:id="rId23"/>
    <p:sldId id="303" r:id="rId24"/>
    <p:sldId id="278" r:id="rId25"/>
    <p:sldId id="299" r:id="rId26"/>
    <p:sldId id="302" r:id="rId27"/>
    <p:sldId id="279" r:id="rId28"/>
    <p:sldId id="300" r:id="rId29"/>
    <p:sldId id="301" r:id="rId30"/>
    <p:sldId id="317" r:id="rId31"/>
    <p:sldId id="280" r:id="rId32"/>
    <p:sldId id="294" r:id="rId33"/>
    <p:sldId id="335" r:id="rId34"/>
    <p:sldId id="262" r:id="rId35"/>
    <p:sldId id="315" r:id="rId36"/>
    <p:sldId id="316" r:id="rId37"/>
    <p:sldId id="314" r:id="rId38"/>
    <p:sldId id="321" r:id="rId39"/>
    <p:sldId id="320" r:id="rId40"/>
    <p:sldId id="313" r:id="rId41"/>
    <p:sldId id="322" r:id="rId42"/>
    <p:sldId id="319" r:id="rId43"/>
    <p:sldId id="318" r:id="rId44"/>
    <p:sldId id="263" r:id="rId45"/>
    <p:sldId id="340" r:id="rId4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  <a:srgbClr val="0066FF"/>
    <a:srgbClr val="0099FF"/>
    <a:srgbClr val="CCECFF"/>
    <a:srgbClr val="CCFFFF"/>
    <a:srgbClr val="FFFFFF"/>
    <a:srgbClr val="003399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7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3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7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7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image" Target="../media/image7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image" Target="../media/image3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7" Type="http://schemas.openxmlformats.org/officeDocument/2006/relationships/image" Target="../media/image7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image" Target="../media/image7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4.xml"/><Relationship Id="rId4" Type="http://schemas.openxmlformats.org/officeDocument/2006/relationships/image" Target="../media/image12.gi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lamastar.ru/games/85-intellektualnaya-igra-dlya-detey-yunyy-millioner.html" TargetMode="External"/><Relationship Id="rId2" Type="http://schemas.openxmlformats.org/officeDocument/2006/relationships/hyperlink" Target="https://&#1091;&#1088;&#1086;&#1082;.&#1088;&#1092;/library/shablon_igri_kto_hochet_stat_millionerom_192031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35.xml"/><Relationship Id="rId7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87574"/>
            <a:ext cx="3384376" cy="33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51670"/>
            <a:ext cx="3071996" cy="351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Ques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88" y="0"/>
            <a:ext cx="2566349" cy="241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417325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33CC"/>
                </a:solidFill>
              </a:rPr>
              <a:t>Вопросы для первого участника игры</a:t>
            </a:r>
          </a:p>
          <a:p>
            <a:pPr algn="ctr"/>
            <a:r>
              <a:rPr lang="ru-RU" sz="1800" dirty="0" smtClean="0">
                <a:solidFill>
                  <a:srgbClr val="0033CC"/>
                </a:solidFill>
              </a:rPr>
              <a:t>«Кто хочет стать миллионером»</a:t>
            </a:r>
            <a:endParaRPr lang="ru-RU" sz="1800" dirty="0">
              <a:solidFill>
                <a:srgbClr val="0033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371950"/>
            <a:ext cx="5442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 </a:t>
            </a:r>
            <a:r>
              <a:rPr lang="ru-RU" sz="1200" dirty="0" smtClean="0">
                <a:solidFill>
                  <a:srgbClr val="0033CC"/>
                </a:solidFill>
              </a:rPr>
              <a:t>Чубаева </a:t>
            </a:r>
            <a:r>
              <a:rPr lang="ru-RU" sz="1200" dirty="0">
                <a:solidFill>
                  <a:srgbClr val="0033CC"/>
                </a:solidFill>
              </a:rPr>
              <a:t>Наталья Николаевна,  </a:t>
            </a:r>
            <a:r>
              <a:rPr lang="ru-RU" sz="1200" dirty="0" smtClean="0">
                <a:solidFill>
                  <a:srgbClr val="0033CC"/>
                </a:solidFill>
              </a:rPr>
              <a:t>воспитатель </a:t>
            </a:r>
            <a:r>
              <a:rPr lang="ru-RU" sz="1200" dirty="0">
                <a:solidFill>
                  <a:srgbClr val="0033CC"/>
                </a:solidFill>
              </a:rPr>
              <a:t>группы продлённого дня, </a:t>
            </a:r>
            <a:r>
              <a:rPr lang="ru-RU" sz="1200" dirty="0" smtClean="0">
                <a:solidFill>
                  <a:srgbClr val="0033CC"/>
                </a:solidFill>
              </a:rPr>
              <a:t>первой </a:t>
            </a:r>
            <a:r>
              <a:rPr lang="ru-RU" sz="1200" dirty="0">
                <a:solidFill>
                  <a:srgbClr val="0033CC"/>
                </a:solidFill>
              </a:rPr>
              <a:t>квалификационной категории, </a:t>
            </a:r>
            <a:r>
              <a:rPr lang="ru-RU" sz="1200" dirty="0" smtClean="0">
                <a:solidFill>
                  <a:srgbClr val="0033CC"/>
                </a:solidFill>
              </a:rPr>
              <a:t>МОУ </a:t>
            </a:r>
            <a:r>
              <a:rPr lang="ru-RU" sz="1200" dirty="0">
                <a:solidFill>
                  <a:srgbClr val="0033CC"/>
                </a:solidFill>
              </a:rPr>
              <a:t>«С(К)ОШИ №4», </a:t>
            </a:r>
            <a:r>
              <a:rPr lang="ru-RU" sz="1200" dirty="0" smtClean="0">
                <a:solidFill>
                  <a:srgbClr val="0033CC"/>
                </a:solidFill>
              </a:rPr>
              <a:t>город Магнитогорск, Челябинская область, 2018</a:t>
            </a: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/>
              <a:t>Что </a:t>
            </a:r>
            <a:r>
              <a:rPr lang="ru-RU" sz="2400" b="1" dirty="0"/>
              <a:t>чаще всего вешают на елку?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endParaRPr lang="ru-RU" sz="2400" b="1" dirty="0"/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 smtClean="0"/>
              <a:t>зубики</a:t>
            </a:r>
            <a:r>
              <a:rPr lang="ru-RU" sz="2400" b="1" dirty="0" smtClean="0"/>
              <a:t> 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1127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b="1" dirty="0" smtClean="0"/>
              <a:t>. </a:t>
            </a:r>
            <a:r>
              <a:rPr lang="ru-RU" sz="2000" b="1" dirty="0" smtClean="0"/>
              <a:t>шарики</a:t>
            </a:r>
            <a:endParaRPr lang="ru-RU" sz="2000" b="1" dirty="0"/>
          </a:p>
        </p:txBody>
      </p:sp>
      <p:sp>
        <p:nvSpPr>
          <p:cNvPr id="1331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b="1" dirty="0" smtClean="0"/>
              <a:t> тюбики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1127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кубики</a:t>
            </a:r>
            <a:endParaRPr lang="ru-RU" sz="2000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6" y="658415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7" y="682985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393281" y="1563638"/>
            <a:ext cx="5256213" cy="14037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первые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Какая река самая страшная?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 smtClean="0"/>
              <a:t>Волга</a:t>
            </a:r>
          </a:p>
          <a:p>
            <a:endParaRPr lang="ru-RU" sz="2800" b="1" dirty="0"/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Урал</a:t>
            </a:r>
            <a:endParaRPr lang="ru-RU" sz="2000" b="1" dirty="0"/>
          </a:p>
        </p:txBody>
      </p:sp>
      <p:sp>
        <p:nvSpPr>
          <p:cNvPr id="1741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b="1" dirty="0" smtClean="0"/>
              <a:t>.</a:t>
            </a:r>
            <a:r>
              <a:rPr lang="ru-RU" sz="2000" b="1" dirty="0" smtClean="0"/>
              <a:t> Амазонка</a:t>
            </a:r>
            <a:r>
              <a:rPr lang="ru-RU" b="1" dirty="0" smtClean="0"/>
              <a:t> </a:t>
            </a:r>
            <a:endParaRPr lang="ru-RU" sz="2800" b="1" dirty="0"/>
          </a:p>
        </p:txBody>
      </p:sp>
      <p:sp>
        <p:nvSpPr>
          <p:cNvPr id="1434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1872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</a:t>
            </a:r>
            <a:r>
              <a:rPr lang="ru-RU" sz="1800" b="1" dirty="0" smtClean="0"/>
              <a:t>. </a:t>
            </a:r>
            <a:r>
              <a:rPr lang="ru-RU" sz="2000" b="1" dirty="0" smtClean="0"/>
              <a:t>Тигр</a:t>
            </a:r>
            <a:endParaRPr lang="ru-RU" sz="2000" b="1" dirty="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36887" y="799181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788024" y="88788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816062" y="1635646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Количество 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Что станет с зеленым мячиком, если он упадет в Желтое море?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Он всплывёт</a:t>
            </a:r>
            <a:endParaRPr lang="ru-RU" sz="2000" b="1" dirty="0"/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000" b="1" dirty="0" smtClean="0"/>
              <a:t>. он утонет.</a:t>
            </a:r>
            <a:endParaRPr lang="ru-RU" b="1" dirty="0"/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/>
              <a:t>Он намокнет</a:t>
            </a:r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800" b="1" dirty="0" smtClean="0"/>
              <a:t>       </a:t>
            </a:r>
            <a:endParaRPr lang="ru-RU" sz="2800" b="1" dirty="0"/>
          </a:p>
        </p:txBody>
      </p:sp>
      <p:sp>
        <p:nvSpPr>
          <p:cNvPr id="2151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/>
          </a:p>
          <a:p>
            <a:pPr lvl="0"/>
            <a:r>
              <a:rPr lang="ru-RU" sz="2400" b="1" dirty="0" smtClean="0"/>
              <a:t>А</a:t>
            </a:r>
            <a:r>
              <a:rPr lang="ru-RU" sz="2000" b="1" dirty="0" smtClean="0"/>
              <a:t>. он пожелтеет</a:t>
            </a:r>
            <a:r>
              <a:rPr lang="ru-RU" sz="2000" b="1" dirty="0" smtClean="0">
                <a:solidFill>
                  <a:srgbClr val="000000"/>
                </a:solidFill>
              </a:rPr>
              <a:t>.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2946788" y="792769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60989" y="86025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4163113" y="1635646"/>
            <a:ext cx="4464298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 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Какой болезнью никто никогда не болел на земле? 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пластмассовой</a:t>
            </a:r>
            <a:endParaRPr lang="ru-RU" sz="2000" b="1" dirty="0"/>
          </a:p>
        </p:txBody>
      </p:sp>
      <p:sp>
        <p:nvSpPr>
          <p:cNvPr id="2048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морской</a:t>
            </a:r>
            <a:endParaRPr lang="ru-RU" b="1" dirty="0"/>
          </a:p>
        </p:txBody>
      </p:sp>
      <p:sp>
        <p:nvSpPr>
          <p:cNvPr id="2560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b="1" dirty="0" smtClean="0"/>
              <a:t>. </a:t>
            </a:r>
            <a:r>
              <a:rPr lang="ru-RU" sz="2000" b="1" dirty="0" smtClean="0"/>
              <a:t>оранжевой</a:t>
            </a:r>
            <a:endParaRPr lang="ru-RU" sz="2000" b="1" dirty="0"/>
          </a:p>
        </p:txBody>
      </p:sp>
      <p:sp>
        <p:nvSpPr>
          <p:cNvPr id="2048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>
                <a:solidFill>
                  <a:srgbClr val="000000"/>
                </a:solidFill>
              </a:rPr>
              <a:t>чумой</a:t>
            </a:r>
            <a:endParaRPr lang="ru-RU" sz="2000" b="1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99542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1. К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участию в игре допускаются лица, которые пройдут отборочный тур.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2. Количество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участников игры 6 человек из 12 заявленных участников.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3. Игра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состоит из двух туров – отборочного и основного тура.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4. Отборочный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тур состоит из трех заданий, на решение каждого задания дается до 3 минут.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5. В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основной тур приглашается по одному участнику в порядке очереди.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6. Каждому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игроку задаются 10 вопросов с четырьмя вариантами ответов, один из которых верный ответ.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7. Каждый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вопрос оценивается в определённое количество очков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8. Каждый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игрок садится на стул и отвечает на все вопросы.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9. Если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 какой – то вопрос участник не ответил, то баллы, в которые оценён этот вопрос не засчитываются.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10. Игрокам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будут задаваться не повторяющиеся вопросы.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11. Каждый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участник может воспользоваться подсказками: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«50Х50», «помощь зала», «звонок другу»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Победителем объявляется участник, который набрал 1000000 очков. </a:t>
            </a:r>
          </a:p>
          <a:p>
            <a:pPr algn="just"/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984" y="137301"/>
            <a:ext cx="3050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Правила игры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2946253" y="875004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96262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697216" y="1635646"/>
            <a:ext cx="5040312" cy="145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  100 000 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Как ходит </a:t>
            </a:r>
          </a:p>
          <a:p>
            <a:pPr algn="ctr"/>
            <a:r>
              <a:rPr lang="ru-RU" sz="2400" b="1" dirty="0"/>
              <a:t>шахматный слон? 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1800" b="1" dirty="0"/>
              <a:t>п</a:t>
            </a:r>
            <a:r>
              <a:rPr lang="ru-RU" sz="1800" b="1" dirty="0" smtClean="0"/>
              <a:t>о диагонали</a:t>
            </a:r>
            <a:endParaRPr lang="ru-RU" sz="1800" b="1" dirty="0"/>
          </a:p>
        </p:txBody>
      </p:sp>
      <p:sp>
        <p:nvSpPr>
          <p:cNvPr id="2970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н</a:t>
            </a:r>
            <a:r>
              <a:rPr lang="ru-RU" sz="1800" b="1" dirty="0" smtClean="0">
                <a:solidFill>
                  <a:srgbClr val="000000"/>
                </a:solidFill>
              </a:rPr>
              <a:t>а соседние клетки</a:t>
            </a:r>
            <a:endParaRPr lang="ru-RU" sz="1800" b="1" dirty="0">
              <a:solidFill>
                <a:srgbClr val="000000"/>
              </a:solidFill>
            </a:endParaRPr>
          </a:p>
          <a:p>
            <a:r>
              <a:rPr lang="ru-RU" sz="1800" b="1" dirty="0" smtClean="0"/>
              <a:t>  </a:t>
            </a:r>
            <a:endParaRPr lang="ru-RU" sz="1800" b="1" dirty="0"/>
          </a:p>
        </p:txBody>
      </p:sp>
      <p:sp>
        <p:nvSpPr>
          <p:cNvPr id="235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1800" b="1" dirty="0" smtClean="0">
                <a:solidFill>
                  <a:srgbClr val="000000"/>
                </a:solidFill>
              </a:rPr>
              <a:t>назад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  <a:p>
            <a:endParaRPr lang="ru-RU" b="1" dirty="0"/>
          </a:p>
        </p:txBody>
      </p:sp>
      <p:sp>
        <p:nvSpPr>
          <p:cNvPr id="2970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прямо</a:t>
            </a:r>
            <a:endParaRPr lang="ru-RU" sz="2400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691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36887" y="869102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788024" y="957804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23507" y="183861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Самая популярная песня в годы Великой Отечественной войны.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1" y="4245769"/>
            <a:ext cx="3006725" cy="5762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err="1" smtClean="0"/>
              <a:t>Олюшка</a:t>
            </a:r>
            <a:endParaRPr lang="ru-RU" sz="2000" b="1" dirty="0"/>
          </a:p>
        </p:txBody>
      </p:sp>
      <p:sp>
        <p:nvSpPr>
          <p:cNvPr id="2663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Надюша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2663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Катюша</a:t>
            </a:r>
            <a:endParaRPr lang="ru-RU" sz="2000" b="1" dirty="0"/>
          </a:p>
        </p:txBody>
      </p:sp>
      <p:sp>
        <p:nvSpPr>
          <p:cNvPr id="33800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Танюша</a:t>
            </a:r>
            <a:endParaRPr lang="ru-RU" b="1" dirty="0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2933483" y="739326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795069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563937" y="1676690"/>
            <a:ext cx="5040313" cy="15656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</a:t>
            </a:r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 и близки к победе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Как </a:t>
            </a:r>
            <a:r>
              <a:rPr lang="ru-RU" sz="2400" b="1" dirty="0"/>
              <a:t>называется человек, коллекционирующий монеты?  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/>
              <a:t>. </a:t>
            </a:r>
            <a:r>
              <a:rPr lang="ru-RU" sz="2000" b="1" dirty="0" smtClean="0"/>
              <a:t>нумизмат</a:t>
            </a:r>
            <a:endParaRPr lang="ru-RU" sz="2000" b="1" dirty="0"/>
          </a:p>
        </p:txBody>
      </p:sp>
      <p:sp>
        <p:nvSpPr>
          <p:cNvPr id="3789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сопромат</a:t>
            </a:r>
            <a:endParaRPr lang="ru-RU" sz="2000" b="1" dirty="0"/>
          </a:p>
        </p:txBody>
      </p:sp>
      <p:sp>
        <p:nvSpPr>
          <p:cNvPr id="2970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филателист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3789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А. дантист</a:t>
            </a:r>
            <a:endParaRPr lang="ru-RU" b="1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2964656" y="835928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788024" y="840736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707654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" y="37791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74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В каком отделе магазина можно купить старые книжки? 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 smtClean="0"/>
              <a:t>гастрономия</a:t>
            </a:r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4199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бакалея</a:t>
            </a:r>
            <a:endParaRPr lang="ru-RU" sz="2000" b="1" dirty="0"/>
          </a:p>
        </p:txBody>
      </p:sp>
      <p:sp>
        <p:nvSpPr>
          <p:cNvPr id="4199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/>
              <a:t>галантерея</a:t>
            </a:r>
            <a:endParaRPr lang="ru-RU" sz="2000" b="1" dirty="0"/>
          </a:p>
        </p:txBody>
      </p:sp>
      <p:sp>
        <p:nvSpPr>
          <p:cNvPr id="3277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букинистика</a:t>
            </a:r>
            <a:endParaRPr lang="ru-RU" b="1" dirty="0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946059" y="74452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4" y="833221"/>
            <a:ext cx="2682875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491707" y="1749895"/>
            <a:ext cx="5256212" cy="1404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очков 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2830627" y="46223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31231" y="1268610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Кто приходит под Новый год к хорошим детям?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12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000" b="1" dirty="0" smtClean="0">
                <a:solidFill>
                  <a:srgbClr val="000000"/>
                </a:solidFill>
              </a:rPr>
              <a:t>В. Баба </a:t>
            </a:r>
            <a:r>
              <a:rPr lang="ru-RU" sz="2000" b="1" dirty="0">
                <a:solidFill>
                  <a:srgbClr val="000000"/>
                </a:solidFill>
              </a:rPr>
              <a:t>Яга</a:t>
            </a:r>
          </a:p>
        </p:txBody>
      </p:sp>
      <p:sp>
        <p:nvSpPr>
          <p:cNvPr id="512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 dirty="0" smtClean="0"/>
          </a:p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/>
              <a:t>милиционер</a:t>
            </a:r>
          </a:p>
          <a:p>
            <a:r>
              <a:rPr lang="ru-RU" sz="2400" b="1" dirty="0" smtClean="0"/>
              <a:t> </a:t>
            </a:r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512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</a:t>
            </a:r>
            <a:r>
              <a:rPr lang="ru-RU" sz="2400" b="1" dirty="0"/>
              <a:t>. </a:t>
            </a:r>
            <a:r>
              <a:rPr lang="ru-RU" sz="2000" b="1" dirty="0"/>
              <a:t>Дед Мороз  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74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116" y="4359275"/>
            <a:ext cx="24145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000 очков 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9363"/>
            <a:ext cx="6847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Используемые Интернет - 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0359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n-lt"/>
              </a:rPr>
              <a:t>1. Урок </a:t>
            </a:r>
            <a:r>
              <a:rPr lang="ru-RU" sz="2000" dirty="0">
                <a:latin typeface="+mn-lt"/>
              </a:rPr>
              <a:t>РФ. [Электронный ресурс]. </a:t>
            </a:r>
            <a:r>
              <a:rPr lang="ru-RU" sz="2000" dirty="0" err="1" smtClean="0">
                <a:latin typeface="+mn-lt"/>
              </a:rPr>
              <a:t>Скочилова</a:t>
            </a:r>
            <a:r>
              <a:rPr lang="ru-RU" sz="2000" dirty="0" smtClean="0">
                <a:latin typeface="+mn-lt"/>
              </a:rPr>
              <a:t> Н.В. Шаблон игры «Кто хочет стать миллионером?» - 01.04.2018, </a:t>
            </a:r>
            <a:r>
              <a:rPr lang="en-US" sz="2000" dirty="0">
                <a:latin typeface="+mn-lt"/>
              </a:rPr>
              <a:t>URL: </a:t>
            </a:r>
            <a:r>
              <a:rPr lang="en-US" sz="2000" dirty="0" smtClean="0">
                <a:solidFill>
                  <a:srgbClr val="0099FF"/>
                </a:solidFill>
                <a:latin typeface="+mn-lt"/>
                <a:hlinkClick r:id="rId2"/>
              </a:rPr>
              <a:t>https</a:t>
            </a:r>
            <a:r>
              <a:rPr lang="en-US" sz="2000" dirty="0">
                <a:solidFill>
                  <a:srgbClr val="0099FF"/>
                </a:solidFill>
                <a:latin typeface="+mn-lt"/>
                <a:hlinkClick r:id="rId2"/>
              </a:rPr>
              <a:t>://xn--j1ahfl.xn--</a:t>
            </a:r>
            <a:r>
              <a:rPr lang="en-US" sz="2000" dirty="0" smtClean="0">
                <a:solidFill>
                  <a:srgbClr val="0099FF"/>
                </a:solidFill>
                <a:latin typeface="+mn-lt"/>
                <a:hlinkClick r:id="rId2"/>
              </a:rPr>
              <a:t>p1ai/library/shablon_igri_kto_hochet_stat_millionerom_192031.html</a:t>
            </a:r>
            <a:r>
              <a:rPr lang="ru-RU" sz="2000" dirty="0" smtClean="0">
                <a:solidFill>
                  <a:srgbClr val="0099FF"/>
                </a:solidFill>
                <a:latin typeface="+mn-lt"/>
              </a:rPr>
              <a:t> </a:t>
            </a:r>
            <a:endParaRPr lang="ru-RU" sz="2000" dirty="0" smtClean="0">
              <a:solidFill>
                <a:srgbClr val="0099FF"/>
              </a:solidFill>
              <a:latin typeface="+mn-lt"/>
            </a:endParaRPr>
          </a:p>
          <a:p>
            <a:r>
              <a:rPr lang="ru-RU" sz="2000" dirty="0" smtClean="0">
                <a:latin typeface="+mn-lt"/>
              </a:rPr>
              <a:t>2. Городской </a:t>
            </a:r>
            <a:r>
              <a:rPr lang="ru-RU" sz="2000" dirty="0">
                <a:latin typeface="+mn-lt"/>
              </a:rPr>
              <a:t>портал </a:t>
            </a:r>
            <a:r>
              <a:rPr lang="ru-RU" sz="2000" dirty="0" err="1">
                <a:latin typeface="+mn-lt"/>
              </a:rPr>
              <a:t>Волокамска</a:t>
            </a:r>
            <a:r>
              <a:rPr lang="ru-RU" sz="2000" dirty="0">
                <a:latin typeface="+mn-lt"/>
              </a:rPr>
              <a:t>: Ламастар [Электронный ресурс]. Интеллектуальная игра для детей «Юный миллионер» - 12.11.2015, URL: </a:t>
            </a:r>
            <a:r>
              <a:rPr lang="ru-RU" sz="2000" dirty="0">
                <a:latin typeface="+mn-lt"/>
                <a:hlinkClick r:id="rId3"/>
              </a:rPr>
              <a:t>http://</a:t>
            </a:r>
            <a:r>
              <a:rPr lang="ru-RU" sz="2000" dirty="0" smtClean="0">
                <a:latin typeface="+mn-lt"/>
                <a:hlinkClick r:id="rId3"/>
              </a:rPr>
              <a:t>lamastar.ru/games/85-intellektualnaya-igra-dlya-detey-yunyy-millioner.html</a:t>
            </a:r>
            <a:r>
              <a:rPr lang="ru-RU" sz="2000" dirty="0" smtClean="0">
                <a:latin typeface="+mn-lt"/>
              </a:rPr>
              <a:t> 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9592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2964656" y="73964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81965" y="78824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809748" y="169743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05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" y="250032"/>
            <a:ext cx="3618390" cy="413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Чем едят суп? </a:t>
            </a:r>
            <a:endParaRPr lang="ru-RU" sz="2400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19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В</a:t>
            </a:r>
            <a:r>
              <a:rPr lang="ru-RU" b="1" dirty="0" smtClean="0"/>
              <a:t>. </a:t>
            </a:r>
            <a:r>
              <a:rPr lang="ru-RU" sz="2000" b="1" dirty="0" smtClean="0"/>
              <a:t>совочком</a:t>
            </a:r>
            <a:r>
              <a:rPr lang="ru-RU" b="1" dirty="0" smtClean="0"/>
              <a:t> </a:t>
            </a:r>
            <a:endParaRPr lang="ru-RU" sz="2000" b="1" dirty="0"/>
          </a:p>
        </p:txBody>
      </p:sp>
      <p:sp>
        <p:nvSpPr>
          <p:cNvPr id="922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С.</a:t>
            </a:r>
            <a:r>
              <a:rPr lang="ru-RU" b="1" dirty="0"/>
              <a:t> </a:t>
            </a:r>
          </a:p>
        </p:txBody>
      </p:sp>
      <p:sp>
        <p:nvSpPr>
          <p:cNvPr id="922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вилкой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4359275"/>
            <a:ext cx="12382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736" y="3293595"/>
            <a:ext cx="1212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2914426" y="746577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664984" y="835278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19473"/>
            <a:ext cx="4608513" cy="11882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8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2145</TotalTime>
  <Words>1108</Words>
  <Application>Microsoft Office PowerPoint</Application>
  <PresentationFormat>Экран (16:9)</PresentationFormat>
  <Paragraphs>382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user</cp:lastModifiedBy>
  <cp:revision>70</cp:revision>
  <dcterms:created xsi:type="dcterms:W3CDTF">2009-12-08T10:28:34Z</dcterms:created>
  <dcterms:modified xsi:type="dcterms:W3CDTF">2018-07-29T15:26:38Z</dcterms:modified>
</cp:coreProperties>
</file>