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260" r:id="rId3"/>
    <p:sldId id="283" r:id="rId4"/>
    <p:sldId id="312" r:id="rId5"/>
    <p:sldId id="271" r:id="rId6"/>
    <p:sldId id="284" r:id="rId7"/>
    <p:sldId id="311" r:id="rId8"/>
    <p:sldId id="272" r:id="rId9"/>
    <p:sldId id="285" r:id="rId10"/>
    <p:sldId id="310" r:id="rId11"/>
    <p:sldId id="273" r:id="rId12"/>
    <p:sldId id="295" r:id="rId13"/>
    <p:sldId id="309" r:id="rId14"/>
    <p:sldId id="274" r:id="rId15"/>
    <p:sldId id="296" r:id="rId16"/>
    <p:sldId id="305" r:id="rId17"/>
    <p:sldId id="275" r:id="rId18"/>
    <p:sldId id="297" r:id="rId19"/>
    <p:sldId id="304" r:id="rId20"/>
    <p:sldId id="277" r:id="rId21"/>
    <p:sldId id="298" r:id="rId22"/>
    <p:sldId id="303" r:id="rId23"/>
    <p:sldId id="278" r:id="rId24"/>
    <p:sldId id="299" r:id="rId25"/>
    <p:sldId id="302" r:id="rId26"/>
    <p:sldId id="279" r:id="rId27"/>
    <p:sldId id="300" r:id="rId28"/>
    <p:sldId id="301" r:id="rId29"/>
    <p:sldId id="317" r:id="rId30"/>
    <p:sldId id="280" r:id="rId31"/>
    <p:sldId id="294" r:id="rId32"/>
    <p:sldId id="335" r:id="rId33"/>
    <p:sldId id="262" r:id="rId34"/>
    <p:sldId id="315" r:id="rId35"/>
    <p:sldId id="316" r:id="rId36"/>
    <p:sldId id="314" r:id="rId37"/>
    <p:sldId id="321" r:id="rId38"/>
    <p:sldId id="320" r:id="rId39"/>
    <p:sldId id="313" r:id="rId40"/>
    <p:sldId id="322" r:id="rId41"/>
    <p:sldId id="319" r:id="rId42"/>
    <p:sldId id="318" r:id="rId43"/>
    <p:sldId id="263" r:id="rId44"/>
    <p:sldId id="340" r:id="rId45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CC"/>
    <a:srgbClr val="0066FF"/>
    <a:srgbClr val="0099FF"/>
    <a:srgbClr val="CCECFF"/>
    <a:srgbClr val="CCFFFF"/>
    <a:srgbClr val="FFFFFF"/>
    <a:srgbClr val="003399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>
      <p:cViewPr varScale="1">
        <p:scale>
          <a:sx n="87" d="100"/>
          <a:sy n="87" d="100"/>
        </p:scale>
        <p:origin x="-738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F1F7B-CC31-4C29-B413-F596D3175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1DEE4-7880-4492-8835-26E6E20F6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5636E-9075-4628-B919-3D7D6C3B8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CD6F2-D125-4B72-BDA8-5D8A0BA90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DCCE-FFA5-45CC-BE97-0C10C4CE4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6F91A-738B-4330-A20E-752207F0D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2E634-C1E7-4CB3-A9B4-EDE45A585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0CEFC-2675-44A9-9F82-4483B37DA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CE46C-5D13-4B2A-97A6-AB3BAB5F4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3686E-4C9C-4679-83ED-49266A210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76971-A747-4072-B58D-37B06755A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99AE5D-2ED0-4262-B5C4-C45B8A3EF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3.png"/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image" Target="../media/image7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7.png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image" Target="../media/image3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image" Target="../media/image7.png"/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7" Type="http://schemas.openxmlformats.org/officeDocument/2006/relationships/image" Target="../media/image3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7.png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image" Target="../media/image7.png"/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dogend.ru/docs/index-416946.html" TargetMode="External"/><Relationship Id="rId2" Type="http://schemas.openxmlformats.org/officeDocument/2006/relationships/hyperlink" Target="https://&#1091;&#1088;&#1086;&#1082;.&#1088;&#1092;/library/shablon_igri_kto_hochet_stat_millionerom_192031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7" Type="http://schemas.openxmlformats.org/officeDocument/2006/relationships/image" Target="../media/image7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image" Target="../media/image7.png"/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896" y="1096941"/>
            <a:ext cx="3528392" cy="3450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851670"/>
            <a:ext cx="3071996" cy="351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Questi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288" y="0"/>
            <a:ext cx="2566349" cy="241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6" y="265944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solidFill>
                  <a:srgbClr val="0033CC"/>
                </a:solidFill>
              </a:rPr>
              <a:t>Вопросы для </a:t>
            </a:r>
            <a:r>
              <a:rPr lang="ru-RU" sz="1800" dirty="0" smtClean="0">
                <a:solidFill>
                  <a:srgbClr val="0033CC"/>
                </a:solidFill>
              </a:rPr>
              <a:t>второго </a:t>
            </a:r>
            <a:r>
              <a:rPr lang="ru-RU" sz="1800" dirty="0">
                <a:solidFill>
                  <a:srgbClr val="0033CC"/>
                </a:solidFill>
              </a:rPr>
              <a:t>участника игры</a:t>
            </a:r>
          </a:p>
          <a:p>
            <a:pPr algn="ctr"/>
            <a:r>
              <a:rPr lang="ru-RU" sz="1800" dirty="0">
                <a:solidFill>
                  <a:srgbClr val="0033CC"/>
                </a:solidFill>
              </a:rPr>
              <a:t>«Кто хочет стать </a:t>
            </a:r>
            <a:r>
              <a:rPr lang="ru-RU" sz="1800" dirty="0" smtClean="0">
                <a:solidFill>
                  <a:srgbClr val="0033CC"/>
                </a:solidFill>
              </a:rPr>
              <a:t>миллионером?»</a:t>
            </a:r>
            <a:endParaRPr lang="ru-RU" sz="1800" dirty="0">
              <a:solidFill>
                <a:srgbClr val="0033C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4371950"/>
            <a:ext cx="5940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 </a:t>
            </a:r>
            <a:r>
              <a:rPr lang="ru-RU" sz="1200" dirty="0">
                <a:solidFill>
                  <a:srgbClr val="0033CC"/>
                </a:solidFill>
              </a:rPr>
              <a:t>Чубаева Наталья Николаевна,  воспитатель группы продлённого дня, первой квалификационной категории, МОУ «С(К)ОШИ №4», город Магнитогорск, Челябинская область, 2018</a:t>
            </a:r>
          </a:p>
        </p:txBody>
      </p:sp>
    </p:spTree>
  </p:cSld>
  <p:clrMapOvr>
    <a:masterClrMapping/>
  </p:clrMapOvr>
  <p:transition>
    <p:sndAc>
      <p:stSnd>
        <p:snd r:embed="rId2" name="NEXT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AutoShape 10"/>
          <p:cNvSpPr>
            <a:spLocks noChangeArrowheads="1"/>
          </p:cNvSpPr>
          <p:nvPr/>
        </p:nvSpPr>
        <p:spPr bwMode="auto">
          <a:xfrm>
            <a:off x="3000376" y="658415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297" name="WordArt 11"/>
          <p:cNvSpPr>
            <a:spLocks noChangeArrowheads="1" noChangeShapeType="1" noTextEdit="1"/>
          </p:cNvSpPr>
          <p:nvPr/>
        </p:nvSpPr>
        <p:spPr bwMode="auto">
          <a:xfrm>
            <a:off x="4859337" y="682985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3500" name="WordArt 12"/>
          <p:cNvSpPr>
            <a:spLocks noChangeArrowheads="1" noChangeShapeType="1" noTextEdit="1"/>
          </p:cNvSpPr>
          <p:nvPr/>
        </p:nvSpPr>
        <p:spPr bwMode="auto">
          <a:xfrm>
            <a:off x="3393281" y="1563638"/>
            <a:ext cx="5256213" cy="14037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первые 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несгораемые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83" y="291108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3316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3317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13318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3319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3320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3321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3322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3323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13324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13325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3326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27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0" name="AutoShape 24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3331" name="AutoShape 25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user\Desktop\16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9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0" algn="ctr"/>
            <a:r>
              <a:rPr lang="ru-RU" sz="2400" b="1" dirty="0">
                <a:solidFill>
                  <a:srgbClr val="000000"/>
                </a:solidFill>
              </a:rPr>
              <a:t>Какой из праздников бывает чаще — Новый год или 8 Марта? 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434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endParaRPr lang="ru-RU" sz="2400" b="1" dirty="0" smtClean="0"/>
          </a:p>
          <a:p>
            <a:pPr lvl="0" algn="ctr"/>
            <a:endParaRPr lang="ru-RU" sz="2400" b="1" dirty="0" smtClean="0"/>
          </a:p>
          <a:p>
            <a:pPr lvl="0"/>
            <a:r>
              <a:rPr lang="en-US" sz="2400" b="1" dirty="0" smtClean="0"/>
              <a:t>D</a:t>
            </a:r>
            <a:r>
              <a:rPr lang="ru-RU" sz="2400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когда как</a:t>
            </a:r>
          </a:p>
          <a:p>
            <a:r>
              <a:rPr lang="ru-RU" sz="2800" b="1" dirty="0" smtClean="0"/>
              <a:t>                            </a:t>
            </a:r>
          </a:p>
          <a:p>
            <a:endParaRPr lang="ru-RU" sz="2800" b="1" dirty="0"/>
          </a:p>
        </p:txBody>
      </p:sp>
      <p:sp>
        <p:nvSpPr>
          <p:cNvPr id="1741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8 марта.</a:t>
            </a:r>
            <a:r>
              <a:rPr lang="ru-RU" b="1" dirty="0" smtClean="0"/>
              <a:t>  </a:t>
            </a:r>
            <a:r>
              <a:rPr lang="ru-RU" sz="2000" b="1" dirty="0" smtClean="0"/>
              <a:t>          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17415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Новый год</a:t>
            </a:r>
            <a:r>
              <a:rPr lang="ru-RU" b="1" dirty="0">
                <a:solidFill>
                  <a:srgbClr val="000000"/>
                </a:solidFill>
              </a:rPr>
              <a:t> </a:t>
            </a:r>
            <a:endParaRPr lang="ru-RU" sz="2800" b="1" dirty="0"/>
          </a:p>
        </p:txBody>
      </p:sp>
      <p:sp>
        <p:nvSpPr>
          <p:cNvPr id="1434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11872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ru-RU" sz="2400" b="1" dirty="0" smtClean="0"/>
              <a:t>А</a:t>
            </a:r>
            <a:r>
              <a:rPr lang="ru-RU" sz="1800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одинаково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56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9" name="AutoShape 24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4360" name="AutoShape 25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pic>
        <p:nvPicPr>
          <p:cNvPr id="26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user\Desktop\161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3036887" y="799181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69" name="WordArt 11"/>
          <p:cNvSpPr>
            <a:spLocks noChangeArrowheads="1" noChangeShapeType="1" noTextEdit="1"/>
          </p:cNvSpPr>
          <p:nvPr/>
        </p:nvSpPr>
        <p:spPr bwMode="auto">
          <a:xfrm>
            <a:off x="4788024" y="887883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2476" name="WordArt 12"/>
          <p:cNvSpPr>
            <a:spLocks noChangeArrowheads="1" noChangeShapeType="1" noTextEdit="1"/>
          </p:cNvSpPr>
          <p:nvPr/>
        </p:nvSpPr>
        <p:spPr bwMode="auto">
          <a:xfrm>
            <a:off x="3816062" y="1635646"/>
            <a:ext cx="4824412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увеличили </a:t>
            </a:r>
          </a:p>
          <a:p>
            <a:pPr algn="ctr"/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Количество очков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6388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6389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6390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6391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6392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16393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6394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16395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16396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16397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6398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399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0" algn="ctr"/>
            <a:r>
              <a:rPr lang="ru-RU" sz="2000" b="1" dirty="0">
                <a:solidFill>
                  <a:srgbClr val="000000"/>
                </a:solidFill>
              </a:rPr>
              <a:t>В каком из этих видов ухода за животными собака нуждается</a:t>
            </a:r>
          </a:p>
          <a:p>
            <a:pPr lvl="0" algn="ctr"/>
            <a:r>
              <a:rPr lang="ru-RU" sz="2000" b="1" dirty="0">
                <a:solidFill>
                  <a:srgbClr val="000000"/>
                </a:solidFill>
              </a:rPr>
              <a:t>гораздо больше, чем кошка</a:t>
            </a:r>
            <a:r>
              <a:rPr lang="ru-RU" b="1" dirty="0">
                <a:solidFill>
                  <a:srgbClr val="000000"/>
                </a:solidFill>
              </a:rPr>
              <a:t>? 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150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400" b="1" dirty="0" smtClean="0"/>
              <a:t>D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000" b="1" dirty="0">
                <a:solidFill>
                  <a:srgbClr val="000000"/>
                </a:solidFill>
              </a:rPr>
              <a:t>в развлечениях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741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400" b="1" dirty="0" smtClean="0"/>
              <a:t>B</a:t>
            </a:r>
            <a:r>
              <a:rPr lang="ru-RU" sz="2000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в чесании брюха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7415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endParaRPr lang="ru-RU" sz="2400" b="1" dirty="0"/>
          </a:p>
          <a:p>
            <a:pPr lvl="0"/>
            <a:endParaRPr lang="ru-RU" sz="2400" b="1" dirty="0" smtClean="0"/>
          </a:p>
          <a:p>
            <a:pPr lvl="0"/>
            <a:r>
              <a:rPr lang="en-US" sz="2400" b="1" dirty="0" smtClean="0"/>
              <a:t>C</a:t>
            </a:r>
            <a:r>
              <a:rPr lang="ru-RU" sz="2400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в прогулке</a:t>
            </a:r>
            <a:endParaRPr lang="ru-RU" sz="2800" b="1" dirty="0">
              <a:solidFill>
                <a:srgbClr val="000000"/>
              </a:solidFill>
            </a:endParaRPr>
          </a:p>
          <a:p>
            <a:pPr lvl="0"/>
            <a:endParaRPr lang="ru-RU" sz="2000" b="1" dirty="0">
              <a:solidFill>
                <a:srgbClr val="000000"/>
              </a:solidFill>
            </a:endParaRPr>
          </a:p>
          <a:p>
            <a:r>
              <a:rPr lang="ru-RU" sz="2800" b="1" dirty="0" smtClean="0"/>
              <a:t>       </a:t>
            </a:r>
            <a:endParaRPr lang="ru-RU" sz="2800" b="1" dirty="0"/>
          </a:p>
        </p:txBody>
      </p:sp>
      <p:sp>
        <p:nvSpPr>
          <p:cNvPr id="21512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endParaRPr lang="ru-RU" sz="2400" b="1" dirty="0"/>
          </a:p>
          <a:p>
            <a:pPr lvl="0"/>
            <a:endParaRPr lang="ru-RU" sz="2400" b="1" dirty="0" smtClean="0"/>
          </a:p>
          <a:p>
            <a:pPr lvl="0"/>
            <a:r>
              <a:rPr lang="ru-RU" sz="2400" b="1" dirty="0" smtClean="0"/>
              <a:t>А</a:t>
            </a:r>
            <a:r>
              <a:rPr lang="ru-RU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в кормлении</a:t>
            </a:r>
          </a:p>
          <a:p>
            <a:pPr lvl="0"/>
            <a:r>
              <a:rPr lang="ru-RU" sz="2000" b="1" dirty="0" smtClean="0">
                <a:solidFill>
                  <a:srgbClr val="000000"/>
                </a:solidFill>
              </a:rPr>
              <a:t>.</a:t>
            </a:r>
            <a:endParaRPr lang="ru-RU" sz="2000" b="1" dirty="0">
              <a:solidFill>
                <a:srgbClr val="000000"/>
              </a:solidFill>
            </a:endParaRPr>
          </a:p>
          <a:p>
            <a:endParaRPr lang="ru-RU" b="1" dirty="0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28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2"/>
                  </p:tgtEl>
                </p:cond>
              </p:nextCondLst>
            </p:seq>
          </p:childTnLst>
        </p:cTn>
      </p:par>
    </p:tnLst>
    <p:bldLst>
      <p:bldP spid="21509" grpId="0" animBg="1"/>
      <p:bldP spid="215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AutoShape 10"/>
          <p:cNvSpPr>
            <a:spLocks noChangeArrowheads="1"/>
          </p:cNvSpPr>
          <p:nvPr/>
        </p:nvSpPr>
        <p:spPr bwMode="auto">
          <a:xfrm>
            <a:off x="2946788" y="792769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41" name="WordArt 11"/>
          <p:cNvSpPr>
            <a:spLocks noChangeArrowheads="1" noChangeShapeType="1" noTextEdit="1"/>
          </p:cNvSpPr>
          <p:nvPr/>
        </p:nvSpPr>
        <p:spPr bwMode="auto">
          <a:xfrm>
            <a:off x="4860989" y="860251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58380" name="WordArt 12"/>
          <p:cNvSpPr>
            <a:spLocks noChangeArrowheads="1" noChangeShapeType="1" noTextEdit="1"/>
          </p:cNvSpPr>
          <p:nvPr/>
        </p:nvSpPr>
        <p:spPr bwMode="auto">
          <a:xfrm>
            <a:off x="4163113" y="1635646"/>
            <a:ext cx="4464298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Теперь у вас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50 000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очков! 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9460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9461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9462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9463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9464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19465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19466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19467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19468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19469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9470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71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3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0" algn="ctr"/>
            <a:r>
              <a:rPr lang="ru-RU" sz="2400" b="1" dirty="0">
                <a:solidFill>
                  <a:srgbClr val="000000"/>
                </a:solidFill>
              </a:rPr>
              <a:t>В каком геометрическом теле может закипеть вода? </a:t>
            </a:r>
          </a:p>
          <a:p>
            <a:pPr algn="ctr"/>
            <a:endParaRPr lang="ru-RU" sz="2400" dirty="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560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000" b="1" dirty="0"/>
              <a:t>в паралепипиде </a:t>
            </a:r>
          </a:p>
        </p:txBody>
      </p:sp>
      <p:sp>
        <p:nvSpPr>
          <p:cNvPr id="20486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в кубе</a:t>
            </a:r>
            <a:endParaRPr lang="ru-RU" b="1" dirty="0"/>
          </a:p>
        </p:txBody>
      </p:sp>
      <p:sp>
        <p:nvSpPr>
          <p:cNvPr id="25607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400" b="1" dirty="0" smtClean="0"/>
              <a:t>C</a:t>
            </a:r>
            <a:r>
              <a:rPr lang="ru-RU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в треугольнике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0488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ru-RU" sz="2400" b="1" dirty="0" smtClean="0"/>
              <a:t>А. </a:t>
            </a:r>
            <a:r>
              <a:rPr lang="ru-RU" sz="2000" b="1" dirty="0">
                <a:solidFill>
                  <a:srgbClr val="000000"/>
                </a:solidFill>
              </a:rPr>
              <a:t>в овале</a:t>
            </a: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00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1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2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8"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AutoShape 10"/>
          <p:cNvSpPr>
            <a:spLocks noChangeArrowheads="1"/>
          </p:cNvSpPr>
          <p:nvPr/>
        </p:nvSpPr>
        <p:spPr bwMode="auto">
          <a:xfrm>
            <a:off x="2946253" y="875004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513" name="WordArt 11"/>
          <p:cNvSpPr>
            <a:spLocks noChangeArrowheads="1" noChangeShapeType="1" noTextEdit="1"/>
          </p:cNvSpPr>
          <p:nvPr/>
        </p:nvSpPr>
        <p:spPr bwMode="auto">
          <a:xfrm>
            <a:off x="4859338" y="962621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7356" name="WordArt 12"/>
          <p:cNvSpPr>
            <a:spLocks noChangeArrowheads="1" noChangeShapeType="1" noTextEdit="1"/>
          </p:cNvSpPr>
          <p:nvPr/>
        </p:nvSpPr>
        <p:spPr bwMode="auto">
          <a:xfrm>
            <a:off x="3697216" y="1635646"/>
            <a:ext cx="5040312" cy="1457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несгораемые  100 000 очков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53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4101" name="AutoShape 67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4102" name="AutoShape 68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4103" name="AutoShape 69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4104" name="AutoShape 70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4105" name="AutoShape 71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4106" name="AutoShape 72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4107" name="AutoShape 73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4108" name="AutoShape 74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4109" name="AutoShape 75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4110" name="Oval 77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50/50</a:t>
            </a:r>
          </a:p>
        </p:txBody>
      </p:sp>
      <p:grpSp>
        <p:nvGrpSpPr>
          <p:cNvPr id="4111" name="Group 9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4112" name="Oval 78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113" name="Picture 8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4" name="Picture 8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5" name="Picture 8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" y="377916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874" y="141685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2532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2533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2534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2535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2536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2537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2538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2539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2540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2541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2542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2544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2545" name="Picture 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6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7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</a:rPr>
              <a:t>Что можно приготовить, но нельзя </a:t>
            </a:r>
            <a:r>
              <a:rPr lang="ru-RU" sz="2400" b="1" dirty="0" smtClean="0">
                <a:solidFill>
                  <a:srgbClr val="000000"/>
                </a:solidFill>
              </a:rPr>
              <a:t>съесть?</a:t>
            </a:r>
            <a:endParaRPr lang="ru-RU" sz="2000" b="1" dirty="0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355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just"/>
            <a:r>
              <a:rPr lang="en-US" sz="2400" b="1" dirty="0" smtClean="0"/>
              <a:t>D</a:t>
            </a:r>
            <a:r>
              <a:rPr lang="ru-RU" sz="2400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уроки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9702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endParaRPr lang="ru-RU" sz="2400" b="1" dirty="0" smtClean="0"/>
          </a:p>
          <a:p>
            <a:pPr lvl="0"/>
            <a:endParaRPr lang="ru-RU" sz="2400" b="1" dirty="0" smtClean="0"/>
          </a:p>
          <a:p>
            <a:pPr lvl="0"/>
            <a:r>
              <a:rPr lang="en-US" sz="2400" b="1" dirty="0" smtClean="0"/>
              <a:t>B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000" b="1" dirty="0">
                <a:solidFill>
                  <a:srgbClr val="000000"/>
                </a:solidFill>
              </a:rPr>
              <a:t>суп</a:t>
            </a:r>
          </a:p>
          <a:p>
            <a:pPr lvl="0" algn="ctr"/>
            <a:endParaRPr lang="ru-RU" sz="2000" b="1" dirty="0">
              <a:solidFill>
                <a:srgbClr val="000000"/>
              </a:solidFill>
            </a:endParaRPr>
          </a:p>
          <a:p>
            <a:r>
              <a:rPr lang="ru-RU" b="1" dirty="0" smtClean="0"/>
              <a:t>  </a:t>
            </a:r>
            <a:endParaRPr lang="ru-RU" b="1" dirty="0"/>
          </a:p>
        </p:txBody>
      </p:sp>
      <p:sp>
        <p:nvSpPr>
          <p:cNvPr id="23559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endParaRPr lang="ru-RU" sz="2400" b="1" dirty="0" smtClean="0"/>
          </a:p>
          <a:p>
            <a:pPr lvl="0"/>
            <a:endParaRPr lang="ru-RU" sz="2400" b="1" dirty="0" smtClean="0"/>
          </a:p>
          <a:p>
            <a:pPr lvl="0"/>
            <a:r>
              <a:rPr lang="en-US" sz="2400" b="1" dirty="0" smtClean="0"/>
              <a:t>C</a:t>
            </a:r>
            <a:r>
              <a:rPr lang="ru-RU" sz="2400" b="1" dirty="0" smtClean="0"/>
              <a:t>. </a:t>
            </a:r>
            <a:r>
              <a:rPr lang="ru-RU" sz="2000" b="1" dirty="0" smtClean="0">
                <a:solidFill>
                  <a:srgbClr val="000000"/>
                </a:solidFill>
              </a:rPr>
              <a:t>салат</a:t>
            </a:r>
            <a:endParaRPr lang="ru-RU" sz="2000" b="1" dirty="0">
              <a:solidFill>
                <a:srgbClr val="000000"/>
              </a:solidFill>
            </a:endParaRPr>
          </a:p>
          <a:p>
            <a:pPr lvl="0" algn="ctr"/>
            <a:r>
              <a:rPr lang="ru-RU" sz="2000" dirty="0" smtClean="0">
                <a:solidFill>
                  <a:srgbClr val="000000"/>
                </a:solidFill>
              </a:rPr>
              <a:t>.</a:t>
            </a:r>
            <a:endParaRPr lang="ru-RU" sz="2000" dirty="0">
              <a:solidFill>
                <a:srgbClr val="000000"/>
              </a:solidFill>
            </a:endParaRPr>
          </a:p>
          <a:p>
            <a:endParaRPr lang="ru-RU" b="1" dirty="0"/>
          </a:p>
        </p:txBody>
      </p:sp>
      <p:sp>
        <p:nvSpPr>
          <p:cNvPr id="2970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А.</a:t>
            </a:r>
            <a:r>
              <a:rPr lang="ru-RU" sz="2000" b="1" dirty="0">
                <a:solidFill>
                  <a:srgbClr val="000000"/>
                </a:solidFill>
              </a:rPr>
              <a:t> макароны</a:t>
            </a:r>
            <a:endParaRPr lang="ru-RU" sz="2400" b="1" dirty="0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6914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3571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3573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3574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5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6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user\Desktop\161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14"/>
                  </p:tgtEl>
                </p:cond>
              </p:nextCondLst>
            </p:seq>
          </p:childTnLst>
        </p:cTn>
      </p:par>
    </p:tnLst>
    <p:bldLst>
      <p:bldP spid="29702" grpId="0" animBg="1"/>
      <p:bldP spid="2970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AutoShape 10"/>
          <p:cNvSpPr>
            <a:spLocks noChangeArrowheads="1"/>
          </p:cNvSpPr>
          <p:nvPr/>
        </p:nvSpPr>
        <p:spPr bwMode="auto">
          <a:xfrm>
            <a:off x="3036887" y="869102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85" name="WordArt 11"/>
          <p:cNvSpPr>
            <a:spLocks noChangeArrowheads="1" noChangeShapeType="1" noTextEdit="1"/>
          </p:cNvSpPr>
          <p:nvPr/>
        </p:nvSpPr>
        <p:spPr bwMode="auto">
          <a:xfrm>
            <a:off x="4788024" y="957804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6332" name="WordArt 12"/>
          <p:cNvSpPr>
            <a:spLocks noChangeArrowheads="1" noChangeShapeType="1" noTextEdit="1"/>
          </p:cNvSpPr>
          <p:nvPr/>
        </p:nvSpPr>
        <p:spPr bwMode="auto">
          <a:xfrm>
            <a:off x="3923507" y="1838615"/>
            <a:ext cx="4824412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 каждый может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заработать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125 000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5604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5605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5606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5607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25608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5609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5610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5611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5612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5613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5614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5616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5617" name="Picture 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8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9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user\Desktop\16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0" algn="ctr"/>
            <a:r>
              <a:rPr lang="ru-RU" sz="2400" b="1" dirty="0">
                <a:solidFill>
                  <a:srgbClr val="000000"/>
                </a:solidFill>
              </a:rPr>
              <a:t>На какой вопрос нельзя ответить "нет"? 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3379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1" y="4245769"/>
            <a:ext cx="3006725" cy="5762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400" b="1" dirty="0" smtClean="0"/>
              <a:t>D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пойдём </a:t>
            </a:r>
            <a:r>
              <a:rPr lang="ru-RU" sz="2000" b="1" dirty="0">
                <a:solidFill>
                  <a:srgbClr val="000000"/>
                </a:solidFill>
              </a:rPr>
              <a:t>в театр?</a:t>
            </a:r>
          </a:p>
        </p:txBody>
      </p:sp>
      <p:sp>
        <p:nvSpPr>
          <p:cNvPr id="26630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ru-RU" sz="2400" b="1" dirty="0" smtClean="0"/>
          </a:p>
          <a:p>
            <a:pPr lvl="0"/>
            <a:r>
              <a:rPr lang="en-US" sz="2400" b="1" dirty="0" smtClean="0"/>
              <a:t>B</a:t>
            </a:r>
            <a:r>
              <a:rPr lang="ru-RU" sz="2400" b="1" dirty="0" smtClean="0"/>
              <a:t>.</a:t>
            </a:r>
            <a:r>
              <a:rPr lang="ru-RU" sz="2000" b="1" dirty="0">
                <a:solidFill>
                  <a:srgbClr val="000000"/>
                </a:solidFill>
              </a:rPr>
              <a:t> придёшь в гости?</a:t>
            </a:r>
            <a:endParaRPr lang="ru-RU" b="1" dirty="0">
              <a:solidFill>
                <a:srgbClr val="000000"/>
              </a:solidFill>
            </a:endParaRPr>
          </a:p>
          <a:p>
            <a:r>
              <a:rPr lang="ru-RU" sz="2000" b="1" dirty="0" smtClean="0">
                <a:solidFill>
                  <a:srgbClr val="000000"/>
                </a:solidFill>
              </a:rPr>
              <a:t>,</a:t>
            </a:r>
            <a:r>
              <a:rPr lang="ru-RU" sz="2400" b="1" dirty="0" smtClean="0"/>
              <a:t> </a:t>
            </a:r>
            <a:endParaRPr lang="ru-RU" b="1" dirty="0"/>
          </a:p>
        </p:txBody>
      </p:sp>
      <p:sp>
        <p:nvSpPr>
          <p:cNvPr id="26631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000" b="1" dirty="0">
                <a:solidFill>
                  <a:srgbClr val="000000"/>
                </a:solidFill>
              </a:rPr>
              <a:t>Вы живы?</a:t>
            </a:r>
            <a:r>
              <a:rPr lang="ru-RU" b="1" dirty="0" smtClean="0"/>
              <a:t>     </a:t>
            </a:r>
            <a:endParaRPr lang="ru-RU" b="1" dirty="0"/>
          </a:p>
        </p:txBody>
      </p:sp>
      <p:sp>
        <p:nvSpPr>
          <p:cNvPr id="33800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ru-RU" sz="2400" b="1" dirty="0" smtClean="0"/>
              <a:t>А.</a:t>
            </a:r>
            <a:r>
              <a:rPr lang="ru-RU" sz="2000" b="1" dirty="0">
                <a:solidFill>
                  <a:srgbClr val="000000"/>
                </a:solidFill>
              </a:rPr>
              <a:t> здесь живёте?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6643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6645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6646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7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8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10"/>
                  </p:tgtEl>
                </p:cond>
              </p:nextCondLst>
            </p:seq>
          </p:childTnLst>
        </p:cTn>
      </p:par>
    </p:tnLst>
    <p:bldLst>
      <p:bldP spid="33797" grpId="0" animBg="1"/>
      <p:bldP spid="3380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AutoShape 10"/>
          <p:cNvSpPr>
            <a:spLocks noChangeArrowheads="1"/>
          </p:cNvSpPr>
          <p:nvPr/>
        </p:nvSpPr>
        <p:spPr bwMode="auto">
          <a:xfrm>
            <a:off x="2933483" y="739326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57" name="WordArt 11"/>
          <p:cNvSpPr>
            <a:spLocks noChangeArrowheads="1" noChangeShapeType="1" noTextEdit="1"/>
          </p:cNvSpPr>
          <p:nvPr/>
        </p:nvSpPr>
        <p:spPr bwMode="auto">
          <a:xfrm>
            <a:off x="4859338" y="795069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5308" name="WordArt 12"/>
          <p:cNvSpPr>
            <a:spLocks noChangeArrowheads="1" noChangeShapeType="1" noTextEdit="1"/>
          </p:cNvSpPr>
          <p:nvPr/>
        </p:nvSpPr>
        <p:spPr bwMode="auto">
          <a:xfrm>
            <a:off x="3563937" y="1676690"/>
            <a:ext cx="5040313" cy="15656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</a:p>
          <a:p>
            <a:pPr algn="ctr"/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250 </a:t>
            </a:r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000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 и близки к победе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8676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8677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8678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250 000</a:t>
            </a:r>
          </a:p>
        </p:txBody>
      </p:sp>
      <p:sp>
        <p:nvSpPr>
          <p:cNvPr id="28679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28680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8681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8682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8683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8684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8685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8686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8689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8690" name="Picture 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1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2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user\Desktop\16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0" algn="ctr"/>
            <a:r>
              <a:rPr lang="ru-RU" sz="2400" b="1" dirty="0">
                <a:solidFill>
                  <a:srgbClr val="000000"/>
                </a:solidFill>
              </a:rPr>
              <a:t>Как называется извилистая горная дорога?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970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ru-RU" sz="2400" b="1" dirty="0" smtClean="0"/>
          </a:p>
          <a:p>
            <a:pPr lvl="0"/>
            <a:r>
              <a:rPr lang="en-US" sz="2400" b="1" dirty="0" smtClean="0"/>
              <a:t>D</a:t>
            </a:r>
            <a:r>
              <a:rPr lang="ru-RU" sz="2400" b="1" dirty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серпантин</a:t>
            </a:r>
          </a:p>
          <a:p>
            <a:endParaRPr lang="ru-RU" b="1" dirty="0"/>
          </a:p>
        </p:txBody>
      </p:sp>
      <p:sp>
        <p:nvSpPr>
          <p:cNvPr id="3789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400" b="1" dirty="0" smtClean="0"/>
              <a:t>B</a:t>
            </a:r>
            <a:r>
              <a:rPr lang="ru-RU" sz="2400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гирлянда</a:t>
            </a:r>
          </a:p>
        </p:txBody>
      </p:sp>
      <p:sp>
        <p:nvSpPr>
          <p:cNvPr id="2970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sz="2400" b="1" dirty="0" smtClean="0"/>
              <a:t>.</a:t>
            </a:r>
            <a:r>
              <a:rPr lang="ru-RU" sz="2000" b="1" dirty="0">
                <a:solidFill>
                  <a:srgbClr val="000000"/>
                </a:solidFill>
              </a:rPr>
              <a:t> петарда</a:t>
            </a:r>
            <a:endParaRPr lang="ru-RU" b="1" dirty="0"/>
          </a:p>
        </p:txBody>
      </p:sp>
      <p:sp>
        <p:nvSpPr>
          <p:cNvPr id="37896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 dirty="0" smtClean="0">
                <a:solidFill>
                  <a:srgbClr val="000000"/>
                </a:solidFill>
              </a:rPr>
              <a:t>А. </a:t>
            </a:r>
            <a:r>
              <a:rPr lang="ru-RU" sz="2000" b="1" dirty="0">
                <a:solidFill>
                  <a:srgbClr val="000000"/>
                </a:solidFill>
              </a:rPr>
              <a:t>конфети</a:t>
            </a:r>
            <a:endParaRPr lang="ru-RU" b="1" dirty="0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250 000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9715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9718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19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20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user\Desktop\161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9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6"/>
                  </p:tgtEl>
                </p:cond>
              </p:nextCondLst>
            </p:seq>
          </p:childTnLst>
        </p:cTn>
      </p:par>
    </p:tnLst>
    <p:bldLst>
      <p:bldP spid="37894" grpId="0" animBg="1"/>
      <p:bldP spid="3789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AutoShape 10"/>
          <p:cNvSpPr>
            <a:spLocks noChangeArrowheads="1"/>
          </p:cNvSpPr>
          <p:nvPr/>
        </p:nvSpPr>
        <p:spPr bwMode="auto">
          <a:xfrm>
            <a:off x="2964656" y="835928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29" name="WordArt 11"/>
          <p:cNvSpPr>
            <a:spLocks noChangeArrowheads="1" noChangeShapeType="1" noTextEdit="1"/>
          </p:cNvSpPr>
          <p:nvPr/>
        </p:nvSpPr>
        <p:spPr bwMode="auto">
          <a:xfrm>
            <a:off x="4788024" y="840736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4284" name="WordArt 12"/>
          <p:cNvSpPr>
            <a:spLocks noChangeArrowheads="1" noChangeShapeType="1" noTextEdit="1"/>
          </p:cNvSpPr>
          <p:nvPr/>
        </p:nvSpPr>
        <p:spPr bwMode="auto">
          <a:xfrm>
            <a:off x="3779838" y="1707654"/>
            <a:ext cx="4824412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Теперь у вас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500 000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очков!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31748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500 000</a:t>
            </a:r>
          </a:p>
        </p:txBody>
      </p:sp>
      <p:sp>
        <p:nvSpPr>
          <p:cNvPr id="31749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31750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250 000</a:t>
            </a:r>
          </a:p>
        </p:txBody>
      </p:sp>
      <p:sp>
        <p:nvSpPr>
          <p:cNvPr id="31751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31752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31753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31754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31755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31756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31757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31758" name="Group 19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31760" name="Oval 20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1761" name="Picture 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62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63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231231" y="1268610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/>
              <a:t>Когда лошадь искупают, какая она бывает? 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512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ru-RU" sz="2400" b="1" dirty="0" smtClean="0"/>
          </a:p>
          <a:p>
            <a:pPr lvl="0"/>
            <a:r>
              <a:rPr lang="en-US" sz="2400" b="1" dirty="0" smtClean="0"/>
              <a:t>D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000" b="1" dirty="0">
                <a:solidFill>
                  <a:srgbClr val="000000"/>
                </a:solidFill>
              </a:rPr>
              <a:t>агрессивная</a:t>
            </a:r>
          </a:p>
          <a:p>
            <a:r>
              <a:rPr lang="ru-RU" b="1" dirty="0" smtClean="0"/>
              <a:t>       </a:t>
            </a:r>
            <a:endParaRPr lang="ru-RU" b="1" dirty="0"/>
          </a:p>
        </p:txBody>
      </p:sp>
      <p:sp>
        <p:nvSpPr>
          <p:cNvPr id="5126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ru-RU" sz="2400" b="1" dirty="0" smtClean="0"/>
          </a:p>
          <a:p>
            <a:pPr lvl="0"/>
            <a:r>
              <a:rPr lang="en-US" sz="2400" b="1" dirty="0" smtClean="0"/>
              <a:t>B</a:t>
            </a:r>
            <a:r>
              <a:rPr lang="ru-RU" sz="2400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добрая</a:t>
            </a:r>
          </a:p>
          <a:p>
            <a:r>
              <a:rPr lang="ru-RU" b="1" dirty="0" smtClean="0"/>
              <a:t>       </a:t>
            </a:r>
            <a:endParaRPr lang="ru-RU" b="1" dirty="0"/>
          </a:p>
        </p:txBody>
      </p:sp>
      <p:sp>
        <p:nvSpPr>
          <p:cNvPr id="5127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ru-RU" sz="2400" b="1" dirty="0" smtClean="0"/>
          </a:p>
          <a:p>
            <a:pPr lvl="0"/>
            <a:r>
              <a:rPr lang="en-US" sz="2400" b="1" dirty="0" smtClean="0"/>
              <a:t>C</a:t>
            </a:r>
            <a:r>
              <a:rPr lang="ru-RU" sz="2400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голодная</a:t>
            </a:r>
          </a:p>
          <a:p>
            <a:r>
              <a:rPr lang="ru-RU" b="1" dirty="0" smtClean="0"/>
              <a:t>       </a:t>
            </a:r>
            <a:endParaRPr lang="ru-RU" b="1" dirty="0"/>
          </a:p>
        </p:txBody>
      </p:sp>
      <p:sp>
        <p:nvSpPr>
          <p:cNvPr id="5128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А. </a:t>
            </a:r>
            <a:r>
              <a:rPr lang="ru-RU" sz="2000" b="1" dirty="0"/>
              <a:t>мокрая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25 000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5140" name="Группа 24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3995738" y="188913"/>
            <a:chExt cx="1079500" cy="1008062"/>
          </a:xfrm>
        </p:grpSpPr>
        <p:sp>
          <p:nvSpPr>
            <p:cNvPr id="5141" name="Oval 19"/>
            <p:cNvSpPr>
              <a:spLocks noChangeArrowheads="1"/>
            </p:cNvSpPr>
            <p:nvPr/>
          </p:nvSpPr>
          <p:spPr bwMode="auto">
            <a:xfrm>
              <a:off x="3995738" y="188913"/>
              <a:ext cx="1079500" cy="10080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142" name="Picture 2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27538" y="333375"/>
              <a:ext cx="3095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3" name="Picture 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40200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4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6463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8746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1685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</p:childTnLst>
        </p:cTn>
      </p:par>
    </p:tnLst>
    <p:bldLst>
      <p:bldP spid="512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0" algn="ctr"/>
            <a:r>
              <a:rPr lang="ru-RU" sz="2400" b="1" dirty="0">
                <a:solidFill>
                  <a:srgbClr val="000000"/>
                </a:solidFill>
              </a:rPr>
              <a:t>На каком топливе работали автомобили в Цветочном городе? 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3277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ru-RU" sz="2400" b="1" dirty="0" smtClean="0"/>
          </a:p>
          <a:p>
            <a:pPr lvl="0"/>
            <a:r>
              <a:rPr lang="en-US" sz="2400" b="1" dirty="0" smtClean="0"/>
              <a:t>D</a:t>
            </a:r>
            <a:r>
              <a:rPr lang="ru-RU" sz="2400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бензин</a:t>
            </a:r>
            <a:endParaRPr lang="ru-RU" b="1" dirty="0">
              <a:solidFill>
                <a:srgbClr val="000000"/>
              </a:solidFill>
            </a:endParaRPr>
          </a:p>
          <a:p>
            <a:r>
              <a:rPr lang="ru-RU" b="1" dirty="0" smtClean="0"/>
              <a:t>       </a:t>
            </a:r>
            <a:endParaRPr lang="ru-RU" b="1" dirty="0"/>
          </a:p>
        </p:txBody>
      </p:sp>
      <p:sp>
        <p:nvSpPr>
          <p:cNvPr id="41990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. </a:t>
            </a:r>
            <a:r>
              <a:rPr lang="ru-RU" sz="2000" b="1" dirty="0"/>
              <a:t>керосин</a:t>
            </a:r>
          </a:p>
        </p:txBody>
      </p:sp>
      <p:sp>
        <p:nvSpPr>
          <p:cNvPr id="41991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400" b="1" dirty="0" smtClean="0"/>
              <a:t>C</a:t>
            </a:r>
            <a:r>
              <a:rPr lang="ru-RU" sz="2400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кефир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32776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ru-RU" sz="2400" b="1" dirty="0" err="1" smtClean="0"/>
              <a:t>А.</a:t>
            </a:r>
            <a:r>
              <a:rPr lang="ru-RU" sz="2000" b="1" dirty="0" err="1" smtClean="0">
                <a:solidFill>
                  <a:srgbClr val="000000"/>
                </a:solidFill>
              </a:rPr>
              <a:t>газированная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b="1" dirty="0">
                <a:solidFill>
                  <a:srgbClr val="000000"/>
                </a:solidFill>
              </a:rPr>
              <a:t>вода</a:t>
            </a:r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500 000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250 000</a:t>
            </a: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32787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32790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2791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2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3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2"/>
                  </p:tgtEl>
                </p:cond>
              </p:nextCondLst>
            </p:seq>
          </p:childTnLst>
        </p:cTn>
      </p:par>
    </p:tnLst>
    <p:bldLst>
      <p:bldP spid="41990" grpId="0" animBg="1"/>
      <p:bldP spid="4199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2946059" y="744520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4500564" y="833221"/>
            <a:ext cx="2682875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Вы миллионер!</a:t>
            </a:r>
          </a:p>
        </p:txBody>
      </p:sp>
      <p:sp>
        <p:nvSpPr>
          <p:cNvPr id="47114" name="WordArt 10"/>
          <p:cNvSpPr>
            <a:spLocks noChangeArrowheads="1" noChangeShapeType="1" noTextEdit="1"/>
          </p:cNvSpPr>
          <p:nvPr/>
        </p:nvSpPr>
        <p:spPr bwMode="auto">
          <a:xfrm>
            <a:off x="3491707" y="1749895"/>
            <a:ext cx="5256212" cy="1404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Поздравляем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 выигрышем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000 очков 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5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755651" y="1329928"/>
            <a:ext cx="7489825" cy="10036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 новой встречи!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4"/>
          <p:cNvSpPr>
            <a:spLocks noChangeArrowheads="1" noChangeShapeType="1" noTextEdit="1"/>
          </p:cNvSpPr>
          <p:nvPr/>
        </p:nvSpPr>
        <p:spPr bwMode="auto">
          <a:xfrm>
            <a:off x="3492501" y="195262"/>
            <a:ext cx="5472113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О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чки не засчитаны!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8200" name="Picture 8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8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3492501" y="195262"/>
            <a:ext cx="5472113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О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чки не засчитаны! 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68611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8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3492501" y="195262"/>
            <a:ext cx="5472113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Очки не засчитаны!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69635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6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8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38918" name="WordArt 2"/>
          <p:cNvSpPr>
            <a:spLocks noChangeArrowheads="1" noChangeShapeType="1" noTextEdit="1"/>
          </p:cNvSpPr>
          <p:nvPr/>
        </p:nvSpPr>
        <p:spPr bwMode="auto">
          <a:xfrm>
            <a:off x="3311526" y="1059657"/>
            <a:ext cx="5832475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8919" name="WordArt 8"/>
          <p:cNvSpPr>
            <a:spLocks noChangeArrowheads="1" noChangeShapeType="1" noTextEdit="1"/>
          </p:cNvSpPr>
          <p:nvPr/>
        </p:nvSpPr>
        <p:spPr bwMode="auto">
          <a:xfrm>
            <a:off x="2830627" y="46223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следующему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5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39942" name="WordArt 7"/>
          <p:cNvSpPr>
            <a:spLocks noChangeArrowheads="1" noChangeShapeType="1" noTextEdit="1"/>
          </p:cNvSpPr>
          <p:nvPr/>
        </p:nvSpPr>
        <p:spPr bwMode="auto">
          <a:xfrm>
            <a:off x="3311526" y="1059657"/>
            <a:ext cx="5832475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9943" name="WordArt 8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следующему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1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0966" name="WordArt 7"/>
          <p:cNvSpPr>
            <a:spLocks noChangeArrowheads="1" noChangeShapeType="1" noTextEdit="1"/>
          </p:cNvSpPr>
          <p:nvPr/>
        </p:nvSpPr>
        <p:spPr bwMode="auto">
          <a:xfrm>
            <a:off x="3311526" y="1059657"/>
            <a:ext cx="5832475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0967" name="WordArt 8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следующему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1990" name="WordArt 2"/>
          <p:cNvSpPr>
            <a:spLocks noChangeArrowheads="1" noChangeShapeType="1" noTextEdit="1"/>
          </p:cNvSpPr>
          <p:nvPr/>
        </p:nvSpPr>
        <p:spPr bwMode="auto">
          <a:xfrm>
            <a:off x="2987675" y="1545432"/>
            <a:ext cx="5976938" cy="5405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1991" name="WordArt 8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следующему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2964656" y="739640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3" name="WordArt 11"/>
          <p:cNvSpPr>
            <a:spLocks noChangeArrowheads="1" noChangeShapeType="1" noTextEdit="1"/>
          </p:cNvSpPr>
          <p:nvPr/>
        </p:nvSpPr>
        <p:spPr bwMode="auto">
          <a:xfrm>
            <a:off x="4881965" y="788243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5548" name="WordArt 12"/>
          <p:cNvSpPr>
            <a:spLocks noChangeArrowheads="1" noChangeShapeType="1" noTextEdit="1"/>
          </p:cNvSpPr>
          <p:nvPr/>
        </p:nvSpPr>
        <p:spPr bwMode="auto">
          <a:xfrm>
            <a:off x="3809748" y="1697435"/>
            <a:ext cx="4824412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Ваш выигрыш 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050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6" y="250032"/>
            <a:ext cx="3618390" cy="413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9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2987675" y="1545432"/>
            <a:ext cx="5976938" cy="5405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3015" name="WordArt 7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</a:t>
            </a:r>
            <a:r>
              <a:rPr lang="ru-RU" sz="3600" b="1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следущему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4038" name="WordArt 7"/>
          <p:cNvSpPr>
            <a:spLocks noChangeArrowheads="1" noChangeShapeType="1" noTextEdit="1"/>
          </p:cNvSpPr>
          <p:nvPr/>
        </p:nvSpPr>
        <p:spPr bwMode="auto">
          <a:xfrm>
            <a:off x="2987675" y="1545432"/>
            <a:ext cx="5976938" cy="5405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4039" name="WordArt 8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следующему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5063" name="WordArt 7"/>
          <p:cNvSpPr>
            <a:spLocks noChangeArrowheads="1" noChangeShapeType="1" noTextEdit="1"/>
          </p:cNvSpPr>
          <p:nvPr/>
        </p:nvSpPr>
        <p:spPr bwMode="auto">
          <a:xfrm>
            <a:off x="2987675" y="1545432"/>
            <a:ext cx="5976938" cy="5405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5064" name="WordArt 8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</a:t>
            </a:r>
            <a:r>
              <a:rPr lang="ru-RU" sz="3600" b="1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следущему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4"/>
          <p:cNvSpPr>
            <a:spLocks noChangeArrowheads="1" noChangeShapeType="1" noTextEdit="1"/>
          </p:cNvSpPr>
          <p:nvPr/>
        </p:nvSpPr>
        <p:spPr bwMode="auto">
          <a:xfrm>
            <a:off x="755651" y="1329928"/>
            <a:ext cx="7489825" cy="10036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 новой встречи!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98477"/>
            <a:ext cx="68472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Используемые Интернет - ресурсы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23678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+mn-lt"/>
              </a:rPr>
              <a:t>1. Урок РФ. [Электронный ресурс]. </a:t>
            </a:r>
            <a:r>
              <a:rPr lang="ru-RU" sz="2000" dirty="0" err="1">
                <a:latin typeface="+mn-lt"/>
              </a:rPr>
              <a:t>Скочилова</a:t>
            </a:r>
            <a:r>
              <a:rPr lang="ru-RU" sz="2000" dirty="0">
                <a:latin typeface="+mn-lt"/>
              </a:rPr>
              <a:t> Н.В. Шаблон игры «Кто хочет стать миллионером?» - 01.04.2018, URL: </a:t>
            </a:r>
            <a:r>
              <a:rPr lang="ru-RU" sz="2000" dirty="0">
                <a:latin typeface="+mn-lt"/>
                <a:hlinkClick r:id="rId2"/>
              </a:rPr>
              <a:t>https://xn--j1ahfl.xn--</a:t>
            </a:r>
            <a:r>
              <a:rPr lang="ru-RU" sz="2000" dirty="0" smtClean="0">
                <a:latin typeface="+mn-lt"/>
                <a:hlinkClick r:id="rId2"/>
              </a:rPr>
              <a:t>p1ai/library/shablon_igri_kto_hochet_stat_millionerom_192031.html</a:t>
            </a:r>
            <a:r>
              <a:rPr lang="ru-RU" sz="2000" dirty="0" smtClean="0">
                <a:latin typeface="+mn-lt"/>
              </a:rPr>
              <a:t>  </a:t>
            </a:r>
            <a:endParaRPr lang="ru-RU" sz="2000" dirty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2. </a:t>
            </a:r>
            <a:r>
              <a:rPr lang="en-US" sz="2000" dirty="0" smtClean="0">
                <a:latin typeface="+mn-lt"/>
              </a:rPr>
              <a:t>Dogend.ru.</a:t>
            </a:r>
            <a:r>
              <a:rPr lang="ru-RU" sz="2000" dirty="0">
                <a:latin typeface="+mn-lt"/>
              </a:rPr>
              <a:t> [Электронный ресурс]. </a:t>
            </a:r>
            <a:r>
              <a:rPr lang="en-US" sz="20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Кто </a:t>
            </a:r>
            <a:r>
              <a:rPr lang="ru-RU" sz="2000" dirty="0">
                <a:latin typeface="+mn-lt"/>
              </a:rPr>
              <a:t>хочет стать юным миллионером</a:t>
            </a:r>
            <a:r>
              <a:rPr lang="ru-RU" sz="2000" dirty="0" smtClean="0">
                <a:latin typeface="+mn-lt"/>
              </a:rPr>
              <a:t>? </a:t>
            </a:r>
            <a:r>
              <a:rPr lang="ru-RU" sz="2000" dirty="0">
                <a:latin typeface="+mn-lt"/>
              </a:rPr>
              <a:t>- 	</a:t>
            </a:r>
            <a:r>
              <a:rPr lang="ru-RU" sz="2000" dirty="0" smtClean="0">
                <a:latin typeface="+mn-lt"/>
              </a:rPr>
              <a:t>11.02.2013, </a:t>
            </a:r>
            <a:r>
              <a:rPr lang="en-US" sz="2000" dirty="0">
                <a:latin typeface="+mn-lt"/>
              </a:rPr>
              <a:t>URL: </a:t>
            </a:r>
            <a:r>
              <a:rPr lang="ru-RU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  <a:hlinkClick r:id="rId3"/>
              </a:rPr>
              <a:t>http</a:t>
            </a:r>
            <a:r>
              <a:rPr lang="en-US" sz="2000" dirty="0">
                <a:latin typeface="+mn-lt"/>
                <a:hlinkClick r:id="rId3"/>
              </a:rPr>
              <a:t>://</a:t>
            </a:r>
            <a:r>
              <a:rPr lang="en-US" sz="2000" dirty="0" smtClean="0">
                <a:latin typeface="+mn-lt"/>
                <a:hlinkClick r:id="rId3"/>
              </a:rPr>
              <a:t>dogend.ru/docs/index-416946.html</a:t>
            </a:r>
            <a:r>
              <a:rPr lang="ru-RU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49592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7173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99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7174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7175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7176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7177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7178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7179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7180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7181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7182" name="Группа 22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3995738" y="188913"/>
            <a:chExt cx="1079500" cy="1008062"/>
          </a:xfrm>
        </p:grpSpPr>
        <p:sp>
          <p:nvSpPr>
            <p:cNvPr id="7184" name="Oval 19"/>
            <p:cNvSpPr>
              <a:spLocks noChangeArrowheads="1"/>
            </p:cNvSpPr>
            <p:nvPr/>
          </p:nvSpPr>
          <p:spPr bwMode="auto">
            <a:xfrm>
              <a:off x="3995738" y="188913"/>
              <a:ext cx="1079500" cy="10080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85" name="Picture 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27538" y="333375"/>
              <a:ext cx="3095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6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0200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7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16463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1685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0" algn="ctr"/>
            <a:r>
              <a:rPr lang="ru-RU" sz="2400" b="1" dirty="0">
                <a:solidFill>
                  <a:srgbClr val="000000"/>
                </a:solidFill>
              </a:rPr>
              <a:t>От чего плавает утка? 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819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ru-RU" sz="2400" b="1" dirty="0" smtClean="0"/>
          </a:p>
          <a:p>
            <a:pPr lvl="0"/>
            <a:r>
              <a:rPr lang="en-US" sz="2400" b="1" dirty="0" smtClean="0"/>
              <a:t>D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000" b="1" dirty="0">
                <a:solidFill>
                  <a:srgbClr val="000000"/>
                </a:solidFill>
              </a:rPr>
              <a:t>от берега</a:t>
            </a:r>
          </a:p>
          <a:p>
            <a:r>
              <a:rPr lang="ru-RU" b="1" dirty="0" smtClean="0"/>
              <a:t>     </a:t>
            </a:r>
            <a:endParaRPr lang="ru-RU" b="1" dirty="0"/>
          </a:p>
        </p:txBody>
      </p:sp>
      <p:sp>
        <p:nvSpPr>
          <p:cNvPr id="8198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ru-RU" sz="2400" b="1" dirty="0" smtClean="0"/>
              <a:t>В</a:t>
            </a:r>
            <a:r>
              <a:rPr lang="ru-RU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хочет купаться</a:t>
            </a:r>
          </a:p>
        </p:txBody>
      </p:sp>
      <p:sp>
        <p:nvSpPr>
          <p:cNvPr id="922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ru-RU" sz="2400" b="1" dirty="0" smtClean="0"/>
              <a:t>С.</a:t>
            </a:r>
            <a:r>
              <a:rPr lang="ru-RU" b="1" dirty="0"/>
              <a:t> </a:t>
            </a:r>
            <a:r>
              <a:rPr lang="ru-RU" sz="2000" b="1" dirty="0">
                <a:solidFill>
                  <a:srgbClr val="000000"/>
                </a:solidFill>
              </a:rPr>
              <a:t>ищет еду</a:t>
            </a:r>
          </a:p>
        </p:txBody>
      </p:sp>
      <p:sp>
        <p:nvSpPr>
          <p:cNvPr id="922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А. </a:t>
            </a:r>
            <a:r>
              <a:rPr lang="ru-RU" sz="2000" b="1" dirty="0">
                <a:solidFill>
                  <a:srgbClr val="000000"/>
                </a:solidFill>
              </a:rPr>
              <a:t>ей жарко </a:t>
            </a:r>
            <a:endParaRPr lang="ru-RU" b="1" dirty="0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212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4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2914426" y="746577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5" name="WordArt 11"/>
          <p:cNvSpPr>
            <a:spLocks noChangeArrowheads="1" noChangeShapeType="1" noTextEdit="1"/>
          </p:cNvSpPr>
          <p:nvPr/>
        </p:nvSpPr>
        <p:spPr bwMode="auto">
          <a:xfrm>
            <a:off x="4664984" y="835278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4524" name="WordArt 12"/>
          <p:cNvSpPr>
            <a:spLocks noChangeArrowheads="1" noChangeShapeType="1" noTextEdit="1"/>
          </p:cNvSpPr>
          <p:nvPr/>
        </p:nvSpPr>
        <p:spPr bwMode="auto">
          <a:xfrm>
            <a:off x="3924300" y="1819473"/>
            <a:ext cx="4608513" cy="11882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500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83" y="291108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0244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0245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0246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0247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0248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0249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0250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0251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10252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10253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0254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55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8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0"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400" b="1" dirty="0">
                <a:solidFill>
                  <a:srgbClr val="000000"/>
                </a:solidFill>
              </a:rPr>
              <a:t>За чем мы едим? 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endParaRPr lang="ru-RU" b="1" dirty="0"/>
          </a:p>
          <a:p>
            <a:pPr algn="ctr"/>
            <a:endParaRPr lang="ru-RU" dirty="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331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3095848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/>
              <a:t>D</a:t>
            </a:r>
            <a:r>
              <a:rPr lang="ru-RU" sz="2400" b="1" dirty="0" smtClean="0"/>
              <a:t>.</a:t>
            </a:r>
            <a:r>
              <a:rPr lang="ru-RU" sz="2000" b="1" dirty="0" smtClean="0">
                <a:solidFill>
                  <a:srgbClr val="000000"/>
                </a:solidFill>
              </a:rPr>
              <a:t>хорошее </a:t>
            </a:r>
            <a:r>
              <a:rPr lang="ru-RU" sz="2000" b="1" dirty="0">
                <a:solidFill>
                  <a:srgbClr val="000000"/>
                </a:solidFill>
              </a:rPr>
              <a:t>настроение </a:t>
            </a:r>
          </a:p>
        </p:txBody>
      </p:sp>
      <p:sp>
        <p:nvSpPr>
          <p:cNvPr id="11270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400" b="1" dirty="0" smtClean="0"/>
              <a:t>B</a:t>
            </a:r>
            <a:r>
              <a:rPr lang="ru-RU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за столом</a:t>
            </a:r>
          </a:p>
        </p:txBody>
      </p:sp>
      <p:sp>
        <p:nvSpPr>
          <p:cNvPr id="13319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3095848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sz="2400" b="1" dirty="0" smtClean="0"/>
              <a:t>. </a:t>
            </a:r>
            <a:r>
              <a:rPr lang="ru-RU" sz="2000" b="1" dirty="0">
                <a:solidFill>
                  <a:srgbClr val="000000"/>
                </a:solidFill>
              </a:rPr>
              <a:t>не быть голодным</a:t>
            </a:r>
            <a:r>
              <a:rPr lang="ru-RU" b="1" dirty="0" smtClean="0"/>
              <a:t>       </a:t>
            </a:r>
            <a:endParaRPr lang="ru-RU" b="1" dirty="0"/>
          </a:p>
        </p:txBody>
      </p:sp>
      <p:sp>
        <p:nvSpPr>
          <p:cNvPr id="11272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</a:t>
            </a:r>
            <a:r>
              <a:rPr lang="ru-RU" b="1" dirty="0" smtClean="0"/>
              <a:t> </a:t>
            </a:r>
            <a:r>
              <a:rPr lang="ru-RU" sz="2000" b="1" dirty="0">
                <a:solidFill>
                  <a:srgbClr val="000000"/>
                </a:solidFill>
              </a:rPr>
              <a:t>быть здоровым</a:t>
            </a:r>
            <a:r>
              <a:rPr lang="ru-RU" sz="2000" b="1" dirty="0" smtClean="0"/>
              <a:t>          </a:t>
            </a:r>
            <a:endParaRPr lang="ru-RU" sz="2000" b="1" dirty="0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84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0"/>
                  </p:tgtEl>
                </p:cond>
              </p:nextCondLst>
            </p:seq>
          </p:childTnLst>
        </p:cTn>
      </p:par>
    </p:tnLst>
    <p:bldLst>
      <p:bldP spid="13317" grpId="0" animBg="1"/>
      <p:bldP spid="13319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2061</TotalTime>
  <Words>957</Words>
  <Application>Microsoft Office PowerPoint</Application>
  <PresentationFormat>Экран (16:9)</PresentationFormat>
  <Paragraphs>389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soh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serga</dc:creator>
  <cp:lastModifiedBy>user</cp:lastModifiedBy>
  <cp:revision>71</cp:revision>
  <dcterms:created xsi:type="dcterms:W3CDTF">2009-12-08T10:28:34Z</dcterms:created>
  <dcterms:modified xsi:type="dcterms:W3CDTF">2018-07-29T16:19:42Z</dcterms:modified>
</cp:coreProperties>
</file>