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1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umama.ru/zagadki-dlja-malenkih-detei/zagadki-o-zhivoi-prirode/zagadki-pro-popugaja.html" TargetMode="External"/><Relationship Id="rId3" Type="http://schemas.openxmlformats.org/officeDocument/2006/relationships/hyperlink" Target="https://neposed.net/kids-literature/zagadki/zagadki-o-prirode/zagadki-pro-dikikh-zhivotnykh-zemli/zagadki-pro-zhirafa.html" TargetMode="External"/><Relationship Id="rId7" Type="http://schemas.openxmlformats.org/officeDocument/2006/relationships/hyperlink" Target="http://kidwelcome.ru/zagadki-dlya-detei/pro-slona" TargetMode="External"/><Relationship Id="rId12" Type="http://schemas.openxmlformats.org/officeDocument/2006/relationships/hyperlink" Target="https://yandex.ru/legal/fotki_termsofuse" TargetMode="External"/><Relationship Id="rId2" Type="http://schemas.openxmlformats.org/officeDocument/2006/relationships/hyperlink" Target="http://riddle.su/pro_pon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umama.ru/zagadki-dlja-malenkih-detei/zagadki-o-zhivoi-prirode/zagadki-pro-lisu.html" TargetMode="External"/><Relationship Id="rId11" Type="http://schemas.openxmlformats.org/officeDocument/2006/relationships/hyperlink" Target="http://yandex.ru/" TargetMode="External"/><Relationship Id="rId5" Type="http://schemas.openxmlformats.org/officeDocument/2006/relationships/hyperlink" Target="http://www.numama.ru/zagadki-dlja-malenkih-detei/zagadki-o-zhivoi-prirode/zagadki-pro-krokodila.html" TargetMode="External"/><Relationship Id="rId10" Type="http://schemas.openxmlformats.org/officeDocument/2006/relationships/hyperlink" Target="https://www.moi-detki.ru/detyam/detskie_zagadki/zagadki_o_morskih_obitatelyah/425-zagadki_pro_kraba.html" TargetMode="External"/><Relationship Id="rId4" Type="http://schemas.openxmlformats.org/officeDocument/2006/relationships/hyperlink" Target="http://www.numama.ru/zagadki-dlja-malenkih-detei/zagadki-o-zhivoi-prirode/zagadki-pro-medvedja.html" TargetMode="External"/><Relationship Id="rId9" Type="http://schemas.openxmlformats.org/officeDocument/2006/relationships/hyperlink" Target="http://www.numama.ru/zagadki-dlja-malenkih-detei/zagadki-o-zhivoi-prirode/zagadki-pro-pauka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² Ð¼Ð¸ÑÐµ Ð¶Ð¸Ð²Ð¾ÑÐ½ÑÑ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80" y="2221427"/>
            <a:ext cx="9163879" cy="457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50973" y="2924944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 Black" panose="020B0A04020102020204" pitchFamily="34" charset="0"/>
              </a:rPr>
              <a:t>Автор:</a:t>
            </a:r>
          </a:p>
          <a:p>
            <a:pPr algn="ctr"/>
            <a:r>
              <a:rPr lang="ru-RU" sz="1600" dirty="0"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/>
            <a:r>
              <a:rPr lang="ru-RU" sz="1600" dirty="0"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/>
            <a:r>
              <a:rPr lang="ru-RU" sz="1600" dirty="0">
                <a:latin typeface="Arial Black" panose="020B0A04020102020204" pitchFamily="34" charset="0"/>
              </a:rPr>
              <a:t>МБОУ «</a:t>
            </a:r>
            <a:r>
              <a:rPr lang="ru-RU" sz="1600" dirty="0" err="1">
                <a:latin typeface="Arial Black" panose="020B0A04020102020204" pitchFamily="34" charset="0"/>
              </a:rPr>
              <a:t>Цивильская</a:t>
            </a:r>
            <a:r>
              <a:rPr lang="ru-RU" sz="1600" dirty="0">
                <a:latin typeface="Arial Black" panose="020B0A04020102020204" pitchFamily="34" charset="0"/>
              </a:rPr>
              <a:t> СОШ №1 </a:t>
            </a:r>
          </a:p>
          <a:p>
            <a:pPr algn="ctr"/>
            <a:r>
              <a:rPr lang="ru-RU" sz="1600" dirty="0">
                <a:latin typeface="Arial Black" panose="020B0A04020102020204" pitchFamily="34" charset="0"/>
              </a:rPr>
              <a:t>имени Героя Советского Союза </a:t>
            </a:r>
          </a:p>
          <a:p>
            <a:pPr algn="ctr"/>
            <a:r>
              <a:rPr lang="ru-RU" sz="1600" dirty="0">
                <a:latin typeface="Arial Black" panose="020B0A04020102020204" pitchFamily="34" charset="0"/>
              </a:rPr>
              <a:t>М.В. Силантьева»</a:t>
            </a:r>
          </a:p>
          <a:p>
            <a:pPr algn="ctr"/>
            <a:r>
              <a:rPr lang="ru-RU" sz="1600" dirty="0">
                <a:latin typeface="Arial Black" panose="020B0A04020102020204" pitchFamily="34" charset="0"/>
              </a:rPr>
              <a:t>города Цивильск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Чувашской </a:t>
            </a:r>
            <a:r>
              <a:rPr lang="ru-RU" sz="1600" dirty="0">
                <a:latin typeface="Arial Black" panose="020B0A04020102020204" pitchFamily="34" charset="0"/>
              </a:rPr>
              <a:t>Республики</a:t>
            </a:r>
          </a:p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2018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977" y="0"/>
            <a:ext cx="8820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гости – в </a:t>
            </a:r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мир животных !</a:t>
            </a:r>
            <a:endParaRPr lang="en-US" sz="6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викторина для учащихся 2-3 классов</a:t>
            </a:r>
            <a:endParaRPr lang="ru-RU" sz="1050" dirty="0">
              <a:ln w="18415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419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9893" y="4005064"/>
            <a:ext cx="4056295" cy="268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14085" y="1196752"/>
            <a:ext cx="8820472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Для себя на дне морском</a:t>
            </a: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Он клешнями строит дом.</a:t>
            </a: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Круглый панцирь, десять лап.</a:t>
            </a: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Догадались? </a:t>
            </a:r>
            <a:r>
              <a:rPr lang="ru-RU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      Это  ______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907704" y="5062466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</a:rPr>
              <a:t>Краб !</a:t>
            </a:r>
          </a:p>
        </p:txBody>
      </p:sp>
    </p:spTree>
    <p:extLst>
      <p:ext uri="{BB962C8B-B14F-4D97-AF65-F5344CB8AC3E}">
        <p14:creationId xmlns:p14="http://schemas.microsoft.com/office/powerpoint/2010/main" val="192843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902" y="0"/>
            <a:ext cx="7816563" cy="3080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defRPr/>
            </a:pPr>
            <a:r>
              <a:rPr lang="ru-RU" sz="11500" b="1" kern="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Конец</a:t>
            </a:r>
            <a:endParaRPr lang="ru-RU" sz="153100" b="1" kern="0" dirty="0" smtClean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sym typeface="Wingdings" panose="05000000000000000000" pitchFamily="2" charset="2"/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defRPr/>
            </a:pPr>
            <a:r>
              <a:rPr lang="ru-RU" sz="6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sym typeface="Wingdings" panose="05000000000000000000" pitchFamily="2" charset="2"/>
              </a:rPr>
              <a:t>Победителю – Ура!!</a:t>
            </a:r>
            <a:endParaRPr lang="ru-RU" sz="66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</a:endParaRPr>
          </a:p>
        </p:txBody>
      </p:sp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35822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5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977" y="0"/>
            <a:ext cx="8820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Sources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248" y="1196752"/>
            <a:ext cx="86699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Загадки про пони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riddle.su/pro_poni.html</a:t>
            </a:r>
            <a:endParaRPr lang="ru-RU" dirty="0" smtClean="0"/>
          </a:p>
          <a:p>
            <a:r>
              <a:rPr lang="ru-RU" dirty="0" smtClean="0"/>
              <a:t> Загадки про жирафа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neposed.net/kids-literature/zagadki/zagadki-o-prirode/zagadki-pro-dikikh-zhivotnykh-zemli/zagadki-pro-zhirafa.html</a:t>
            </a:r>
            <a:endParaRPr lang="ru-RU" dirty="0" smtClean="0"/>
          </a:p>
          <a:p>
            <a:r>
              <a:rPr lang="ru-RU" dirty="0" smtClean="0"/>
              <a:t>Загадки про медведя 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www.numama.ru/zagadki-dlja-malenkih-detei/zagadki-o-zhivoi-prirode/zagadki-pro-medvedja.html</a:t>
            </a:r>
            <a:endParaRPr lang="ru-RU" dirty="0" smtClean="0"/>
          </a:p>
          <a:p>
            <a:r>
              <a:rPr lang="ru-RU" dirty="0" smtClean="0"/>
              <a:t>Загадки про крокодила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www.numama.ru/zagadki-dlja-malenkih-detei/zagadki-o-zhivoi-prirode/zagadki-pro-krokodila.html</a:t>
            </a:r>
            <a:endParaRPr lang="ru-RU" dirty="0" smtClean="0"/>
          </a:p>
          <a:p>
            <a:r>
              <a:rPr lang="ru-RU" dirty="0" smtClean="0"/>
              <a:t>Стихи про лису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www.numama.ru/zagadki-dlja-malenkih-detei/zagadki-o-zhivoi-prirode/zagadki-pro-lisu.html</a:t>
            </a:r>
            <a:endParaRPr lang="ru-RU" dirty="0" smtClean="0"/>
          </a:p>
          <a:p>
            <a:r>
              <a:rPr lang="ru-RU" dirty="0" smtClean="0"/>
              <a:t>Загадки про слона </a:t>
            </a: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kidwelcome.ru/zagadki-dlya-detei/pro-slona</a:t>
            </a:r>
            <a:endParaRPr lang="ru-RU" dirty="0" smtClean="0"/>
          </a:p>
          <a:p>
            <a:r>
              <a:rPr lang="ru-RU" dirty="0" smtClean="0"/>
              <a:t>Загадки про попугая </a:t>
            </a:r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www.numama.ru/zagadki-dlja-malenkih-detei/zagadki-o-zhivoi-prirode/zagadki-pro-popugaja.html</a:t>
            </a:r>
            <a:r>
              <a:rPr lang="ru-RU" dirty="0" smtClean="0"/>
              <a:t> </a:t>
            </a:r>
          </a:p>
          <a:p>
            <a:r>
              <a:rPr lang="ru-RU" dirty="0" smtClean="0"/>
              <a:t>Загадки про паука </a:t>
            </a:r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www.numama.ru/zagadki-dlja-malenkih-detei/zagadki-o-zhivoi-prirode/zagadki-pro-pauka.html</a:t>
            </a:r>
            <a:r>
              <a:rPr lang="ru-RU" dirty="0" smtClean="0"/>
              <a:t> </a:t>
            </a:r>
          </a:p>
          <a:p>
            <a:r>
              <a:rPr lang="ru-RU" dirty="0" smtClean="0"/>
              <a:t>Загадки про краба </a:t>
            </a:r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www.moi-detki.ru/detyam/detskie_zagadki/zagadki_o_morskih_obitatelyah/425-zagadki_pro_kraba.html</a:t>
            </a:r>
            <a:endParaRPr lang="ru-RU" dirty="0" smtClean="0"/>
          </a:p>
          <a:p>
            <a:r>
              <a:rPr lang="ru-RU" dirty="0"/>
              <a:t>Изображения взяты на сайте    </a:t>
            </a:r>
            <a:r>
              <a:rPr lang="ru-RU" dirty="0">
                <a:hlinkClick r:id="rId11"/>
              </a:rPr>
              <a:t>http://yandex.ru</a:t>
            </a:r>
            <a:r>
              <a:rPr lang="ru-RU" dirty="0"/>
              <a:t>   </a:t>
            </a:r>
          </a:p>
          <a:p>
            <a:r>
              <a:rPr lang="ru-RU" dirty="0"/>
              <a:t>Условия использования сайта </a:t>
            </a:r>
            <a:r>
              <a:rPr lang="ru-RU" dirty="0">
                <a:hlinkClick r:id="rId12"/>
              </a:rPr>
              <a:t>https://yandex.ru/legal/fotki_termsofuse</a:t>
            </a:r>
            <a:r>
              <a:rPr lang="ru-RU" dirty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35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1520" y="1141412"/>
            <a:ext cx="6707882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Круг за кругом на площадке </a:t>
            </a: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Возят малышей лошадки. </a:t>
            </a: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Это — маленькие кони, </a:t>
            </a: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А зовут их просто — </a:t>
            </a:r>
            <a:r>
              <a:rPr lang="ru-RU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___________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19671" y="5085184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sz="5400" b="1" kern="0" dirty="0" smtClean="0">
                <a:solidFill>
                  <a:srgbClr val="FF33CC"/>
                </a:solidFill>
                <a:latin typeface="Arial Black" panose="020B0A04020102020204" pitchFamily="34" charset="0"/>
              </a:rPr>
              <a:t>П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</a:rPr>
              <a:t>они !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3104462"/>
            <a:ext cx="2843808" cy="360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74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405" y="1236648"/>
            <a:ext cx="684076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Он пятнистый великан –</a:t>
            </a: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Шея длинная, как кран:</a:t>
            </a: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По сафари ходит «граф»,</a:t>
            </a: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А зовут </a:t>
            </a:r>
            <a:r>
              <a:rPr lang="ru-RU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его </a:t>
            </a:r>
          </a:p>
          <a:p>
            <a:pPr algn="l"/>
            <a:r>
              <a:rPr lang="ru-RU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___________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27784" y="5085184"/>
            <a:ext cx="3744416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</a:rPr>
              <a:t>Жираф!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2463839"/>
            <a:ext cx="2854773" cy="437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31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0" b="96748" l="10000" r="90000">
                        <a14:backgroundMark x1="23000" y1="86992" x2="19750" y2="89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7" y="3249094"/>
            <a:ext cx="5868144" cy="360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949090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 чаще он лесной живет,</a:t>
            </a: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Сладкоежкою слывет.</a:t>
            </a: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Летом ест малину, мёд,</a:t>
            </a: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Лапу зиму всю сосёт.</a:t>
            </a: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Может  громко зареветь,</a:t>
            </a: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А зовут </a:t>
            </a:r>
            <a:r>
              <a:rPr lang="ru-RU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его</a:t>
            </a:r>
          </a:p>
          <a:p>
            <a:pPr algn="l"/>
            <a:r>
              <a:rPr lang="ru-RU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____________                                             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520" y="4797152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</a:rPr>
              <a:t>Медведь !</a:t>
            </a:r>
          </a:p>
        </p:txBody>
      </p:sp>
    </p:spTree>
    <p:extLst>
      <p:ext uri="{BB962C8B-B14F-4D97-AF65-F5344CB8AC3E}">
        <p14:creationId xmlns:p14="http://schemas.microsoft.com/office/powerpoint/2010/main" val="124894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0000" l="1000" r="97500">
                        <a14:foregroundMark x1="20000" y1="33000" x2="44000" y2="39500"/>
                        <a14:foregroundMark x1="16500" y1="34500" x2="11000" y2="48000"/>
                        <a14:foregroundMark x1="29500" y1="23000" x2="29500" y2="34500"/>
                        <a14:foregroundMark x1="50000" y1="13500" x2="52500" y2="15500"/>
                        <a14:foregroundMark x1="11000" y1="69500" x2="7500" y2="71500"/>
                        <a14:foregroundMark x1="85000" y1="24000" x2="85500" y2="30000"/>
                        <a14:foregroundMark x1="96500" y1="24000" x2="93000" y2="30000"/>
                        <a14:foregroundMark x1="27500" y1="84000" x2="23500" y2="78500"/>
                        <a14:foregroundMark x1="20000" y1="78500" x2="3000" y2="8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3928" y="1955686"/>
            <a:ext cx="5050904" cy="51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61864" y="1243708"/>
            <a:ext cx="8712968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По реке плывёт бревно.</a:t>
            </a: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Ох, и злющее оно!</a:t>
            </a: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Тем, кто </a:t>
            </a:r>
            <a:r>
              <a:rPr lang="ru-RU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                 в </a:t>
            </a:r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речку </a:t>
            </a:r>
            <a:r>
              <a:rPr lang="ru-RU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       угодил</a:t>
            </a:r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,</a:t>
            </a: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Нос </a:t>
            </a:r>
            <a:r>
              <a:rPr lang="ru-RU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откусит                    ___________                                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0262" y="4725144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</a:rPr>
              <a:t>Крокодил !</a:t>
            </a:r>
          </a:p>
        </p:txBody>
      </p:sp>
    </p:spTree>
    <p:extLst>
      <p:ext uri="{BB962C8B-B14F-4D97-AF65-F5344CB8AC3E}">
        <p14:creationId xmlns:p14="http://schemas.microsoft.com/office/powerpoint/2010/main" val="57230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4426" y1="70872" x2="79552" y2="70872"/>
                        <a14:foregroundMark x1="90476" y1="82110" x2="90476" y2="82110"/>
                        <a14:foregroundMark x1="71709" y1="67431" x2="90476" y2="80734"/>
                        <a14:foregroundMark x1="83754" y1="71560" x2="88515" y2="89220"/>
                        <a14:foregroundMark x1="86835" y1="67890" x2="96078" y2="82798"/>
                        <a14:foregroundMark x1="74230" y1="77294" x2="56303" y2="79358"/>
                        <a14:foregroundMark x1="79272" y1="85780" x2="64146" y2="85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508103" y="2425509"/>
            <a:ext cx="3289505" cy="409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3536" y="1340768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Не любит семечки из шишек,</a:t>
            </a: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А ловит бедных серых мышек.</a:t>
            </a: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Среди зверей </a:t>
            </a:r>
            <a:r>
              <a:rPr lang="ru-RU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 она </a:t>
            </a:r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– краса!</a:t>
            </a: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Плутовка </a:t>
            </a:r>
            <a:r>
              <a:rPr lang="ru-RU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рыжая      </a:t>
            </a: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________ 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21727" y="4923756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      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</a:rPr>
              <a:t>Лиса !</a:t>
            </a:r>
          </a:p>
        </p:txBody>
      </p:sp>
    </p:spTree>
    <p:extLst>
      <p:ext uri="{BB962C8B-B14F-4D97-AF65-F5344CB8AC3E}">
        <p14:creationId xmlns:p14="http://schemas.microsoft.com/office/powerpoint/2010/main" val="31213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7390" y="2320427"/>
            <a:ext cx="3742814" cy="431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7180" y="1268760"/>
            <a:ext cx="8688684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Серый толстый великан</a:t>
            </a: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Нос как будто длинный кран</a:t>
            </a: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На спине </a:t>
            </a:r>
            <a:r>
              <a:rPr lang="ru-RU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прокатит </a:t>
            </a:r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он</a:t>
            </a: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Озорной </a:t>
            </a:r>
            <a:r>
              <a:rPr lang="ru-RU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ушастый </a:t>
            </a:r>
          </a:p>
          <a:p>
            <a:pPr algn="l"/>
            <a:r>
              <a:rPr lang="ru-RU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______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9363" y="4841210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 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</a:rPr>
              <a:t>Слон !</a:t>
            </a:r>
          </a:p>
        </p:txBody>
      </p:sp>
    </p:spTree>
    <p:extLst>
      <p:ext uri="{BB962C8B-B14F-4D97-AF65-F5344CB8AC3E}">
        <p14:creationId xmlns:p14="http://schemas.microsoft.com/office/powerpoint/2010/main" val="384957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6406" y="1260648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Птичка в клеточке сидит</a:t>
            </a: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 с тобою </a:t>
            </a:r>
            <a:r>
              <a:rPr lang="ru-RU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говорит</a:t>
            </a:r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,</a:t>
            </a: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Ей секрет </a:t>
            </a:r>
            <a:r>
              <a:rPr lang="ru-RU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       не </a:t>
            </a:r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доверяй,</a:t>
            </a:r>
          </a:p>
          <a:p>
            <a:pPr algn="l"/>
            <a:r>
              <a:rPr lang="ru-RU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Разболтает                           </a:t>
            </a: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________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339752" y="5157192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</a:rPr>
              <a:t>Попугай!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3234083"/>
            <a:ext cx="3199356" cy="362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3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89" l="2353" r="997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3098600"/>
            <a:ext cx="4024545" cy="37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46359" y="980728"/>
            <a:ext cx="6332752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 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 </a:t>
            </a:r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Притаился в уголке.</a:t>
            </a: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Держит ниточки в руке.</a:t>
            </a: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Восемь ног иль восемь рук.</a:t>
            </a: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Ловкача </a:t>
            </a:r>
            <a:r>
              <a:rPr lang="ru-RU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зовут               </a:t>
            </a: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________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3940" y="5157192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</a:rPr>
              <a:t>      Паук!</a:t>
            </a:r>
          </a:p>
        </p:txBody>
      </p:sp>
    </p:spTree>
    <p:extLst>
      <p:ext uri="{BB962C8B-B14F-4D97-AF65-F5344CB8AC3E}">
        <p14:creationId xmlns:p14="http://schemas.microsoft.com/office/powerpoint/2010/main" val="194566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173</TotalTime>
  <Words>300</Words>
  <Application>Microsoft Office PowerPoint</Application>
  <PresentationFormat>Экран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19</cp:revision>
  <dcterms:created xsi:type="dcterms:W3CDTF">2014-11-16T22:11:18Z</dcterms:created>
  <dcterms:modified xsi:type="dcterms:W3CDTF">2018-07-30T17:47:19Z</dcterms:modified>
</cp:coreProperties>
</file>