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3CC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4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A900-C498-4CDC-B9C8-6183AF147D4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D792-80B5-4883-A227-4DBF718E0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CDBC-D7D8-4321-9AE6-9B1A874557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CDBC-D7D8-4321-9AE6-9B1A874557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CDBC-D7D8-4321-9AE6-9B1A874557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CDBC-D7D8-4321-9AE6-9B1A874557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CDBC-D7D8-4321-9AE6-9B1A874557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CDBC-D7D8-4321-9AE6-9B1A874557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CDBC-D7D8-4321-9AE6-9B1A874557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635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fazendoanossafesta.com.br/wp-content/uploads/2015/01/Etiqueta-Escolar-Personalizada-Masha-e-o-U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2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7494"/>
            <a:ext cx="7200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Тест  по  теме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«Имя  существительное»,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467544" y="3075806"/>
            <a:ext cx="360040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Автор-составитель: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Пасынок Юлия Юрьевна,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заместитель директора по УВР,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МБОУ НОШ № 21 г. Южно-Сахалинска,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Сахалинская область, 2018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4355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основу презентации взят шаблон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Покровковой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Натальи Николаевны,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«http://pedsovet.su/»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теста составлены в соответствии с УМК: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В.П. Русский язык.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ч.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М.: Просвещение, 2018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0034" y="214296"/>
            <a:ext cx="8072494" cy="1071570"/>
          </a:xfrm>
          <a:prstGeom prst="roundRect">
            <a:avLst/>
          </a:prstGeom>
          <a:solidFill>
            <a:srgbClr val="26E22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1. Имя существительное – это…..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1563638"/>
            <a:ext cx="370803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часть речи, которая обозначает предмет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1563638"/>
            <a:ext cx="36004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часть речи, которая обозначает действие предмета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99792" y="2715766"/>
            <a:ext cx="370803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часть речи, которая обозначает признак предмета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539552" y="1419622"/>
            <a:ext cx="7992888" cy="2160240"/>
          </a:xfrm>
          <a:prstGeom prst="snip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Ой!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Умница!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1300160" cy="22416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83568" y="1563638"/>
            <a:ext cx="367240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4" descr="маша и медвед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50290"/>
            <a:ext cx="2071670" cy="1893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-tyazhyolyiy-sluch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-e`to-to-chto-nado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0034" y="214296"/>
            <a:ext cx="8072494" cy="1071570"/>
          </a:xfrm>
          <a:prstGeom prst="roundRect">
            <a:avLst/>
          </a:prstGeom>
          <a:solidFill>
            <a:srgbClr val="26E22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2. На какой вопрос отвечают слова: 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дым, пенал, стул, груша?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6248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Кто?</a:t>
            </a:r>
            <a:r>
              <a:rPr lang="ru-RU" dirty="0" smtClean="0"/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2462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3808" y="2427734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Какой?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539552" y="1419622"/>
            <a:ext cx="8001056" cy="2088232"/>
          </a:xfrm>
          <a:prstGeom prst="snip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Ой!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Умница!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1300160" cy="22416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644008" y="1563638"/>
            <a:ext cx="335758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маша и медвед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50290"/>
            <a:ext cx="2071670" cy="1893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-tyazhyolyiy-sluch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-e`to-to-chto-nado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0034" y="214296"/>
            <a:ext cx="8072494" cy="1071570"/>
          </a:xfrm>
          <a:prstGeom prst="roundRect">
            <a:avLst/>
          </a:prstGeom>
          <a:solidFill>
            <a:srgbClr val="26E22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3. В каком ряду слова отвечают на вопрос КТО?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6248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диван, шкаф, стол, яблоня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2462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автомобиль, автобус, самолет, поезд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99792" y="2427734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мама, дедушка, собака, бабочка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611560" y="1419622"/>
            <a:ext cx="7920880" cy="2016224"/>
          </a:xfrm>
          <a:prstGeom prst="snip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Ой!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Умница!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1300160" cy="22416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699792" y="2427734"/>
            <a:ext cx="335758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маша и медвед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50290"/>
            <a:ext cx="2071670" cy="1893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-tyazhyolyiy-sluch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-e`to-to-chto-nado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0034" y="214296"/>
            <a:ext cx="8072494" cy="1071570"/>
          </a:xfrm>
          <a:prstGeom prst="roundRect">
            <a:avLst/>
          </a:prstGeom>
          <a:solidFill>
            <a:srgbClr val="26E22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4. В каком ряду все имена собственные?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6248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Петя, мама, Сидоров, Волга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2462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медведь, Анна, астра, </a:t>
            </a:r>
            <a:r>
              <a:rPr lang="ru-RU" dirty="0" err="1" smtClean="0">
                <a:solidFill>
                  <a:schemeClr val="tx1"/>
                </a:solidFill>
              </a:rPr>
              <a:t>Мванов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3808" y="2427734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Москва, Оля, Пушкин, </a:t>
            </a:r>
            <a:r>
              <a:rPr lang="ru-RU" dirty="0" err="1" smtClean="0">
                <a:solidFill>
                  <a:schemeClr val="tx1"/>
                </a:solidFill>
              </a:rPr>
              <a:t>Простоквашино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539552" y="1419622"/>
            <a:ext cx="8001056" cy="2160240"/>
          </a:xfrm>
          <a:prstGeom prst="snip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Ой!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Умница!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1300160" cy="22416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43808" y="2427734"/>
            <a:ext cx="335758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маша и медвед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50290"/>
            <a:ext cx="2071670" cy="1893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-tyazhyolyiy-sluch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-e`to-to-chto-nado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0034" y="214296"/>
            <a:ext cx="8072494" cy="1071570"/>
          </a:xfrm>
          <a:prstGeom prst="roundRect">
            <a:avLst/>
          </a:prstGeom>
          <a:solidFill>
            <a:srgbClr val="26E22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5. Укажите, какие это существительные: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корзина, линейка, телефон, окно, камень.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9832" y="2427734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одушевленные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2462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собственные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1600" y="1563638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неодушевленные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611560" y="1419622"/>
            <a:ext cx="7920880" cy="2160240"/>
          </a:xfrm>
          <a:prstGeom prst="snip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Ой!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Умница!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1300160" cy="22416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971600" y="1563638"/>
            <a:ext cx="335758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маша и медвед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50290"/>
            <a:ext cx="2071670" cy="1893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-tyazhyolyiy-sluch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-e`to-to-chto-nado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0034" y="214296"/>
            <a:ext cx="8072494" cy="1071570"/>
          </a:xfrm>
          <a:prstGeom prst="roundRect">
            <a:avLst/>
          </a:prstGeom>
          <a:solidFill>
            <a:srgbClr val="26E22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6. В какой строке имена существительные стоят в единственном числе?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6248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звезда, ребята, новости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2462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книга, рыба, победа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3808" y="2427734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прогулка, карандаш, кони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539552" y="1419622"/>
            <a:ext cx="8001056" cy="2088232"/>
          </a:xfrm>
          <a:prstGeom prst="snip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Ой!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Умница!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1300160" cy="22416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644008" y="1563638"/>
            <a:ext cx="335758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маша и медвед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50290"/>
            <a:ext cx="2071670" cy="1893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-tyazhyolyiy-sluch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-e`to-to-chto-nado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0034" y="214296"/>
            <a:ext cx="8072494" cy="1071570"/>
          </a:xfrm>
          <a:prstGeom prst="roundRect">
            <a:avLst/>
          </a:prstGeom>
          <a:solidFill>
            <a:srgbClr val="26E22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7. В какой строке имена существительные стоят во множественном числе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6248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картинка, водители, сады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2462" y="1553759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мосты, винт, дети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3808" y="2427734"/>
            <a:ext cx="342000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26E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ученики, друзья, лисы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539552" y="1419622"/>
            <a:ext cx="8001056" cy="2232248"/>
          </a:xfrm>
          <a:prstGeom prst="snip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Ой!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2357422" y="4393419"/>
            <a:ext cx="3714776" cy="535785"/>
          </a:xfrm>
          <a:prstGeom prst="wedgeEllipseCallout">
            <a:avLst>
              <a:gd name="adj1" fmla="val -80315"/>
              <a:gd name="adj2" fmla="val -180372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Умница!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1300160" cy="22416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43808" y="2427734"/>
            <a:ext cx="335758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маша и медвед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50290"/>
            <a:ext cx="2071670" cy="1893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-tyazhyolyiy-sluch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-e`to-to-chto-nado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c9092db5ca7751263603f9cc6af9571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23479"/>
            <a:ext cx="7200801" cy="489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294</Words>
  <Application>Microsoft Office PowerPoint</Application>
  <PresentationFormat>Экран (16:9)</PresentationFormat>
  <Paragraphs>65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Юлия</cp:lastModifiedBy>
  <cp:revision>301</cp:revision>
  <dcterms:created xsi:type="dcterms:W3CDTF">2015-02-08T03:42:22Z</dcterms:created>
  <dcterms:modified xsi:type="dcterms:W3CDTF">2018-07-31T11:33:48Z</dcterms:modified>
</cp:coreProperties>
</file>