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8" r:id="rId10"/>
    <p:sldId id="265" r:id="rId11"/>
    <p:sldId id="266" r:id="rId12"/>
  </p:sldIdLst>
  <p:sldSz cx="9144000" cy="5715000" type="screen16x1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CCCCFF"/>
    <a:srgbClr val="D9D7C5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792" y="7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006DEF-658F-48F0-84AB-7678E0650581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6A6195-3A83-47FC-A762-CFE5F5FB7B9A}">
      <dgm:prSet phldrT="[Текст]" custT="1"/>
      <dgm:spPr>
        <a:ln>
          <a:solidFill>
            <a:srgbClr val="7030A0"/>
          </a:solidFill>
        </a:ln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«МИРОВОЕ КАФЕ»</a:t>
          </a:r>
          <a:endParaRPr lang="ru-RU" sz="20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50782872-DC5C-4DCF-B8F0-9C531DA7E6D2}" type="parTrans" cxnId="{3B5A70B5-87F8-4DE5-A93E-90DC539C32AA}">
      <dgm:prSet/>
      <dgm:spPr/>
      <dgm:t>
        <a:bodyPr/>
        <a:lstStyle/>
        <a:p>
          <a:endParaRPr lang="ru-RU"/>
        </a:p>
      </dgm:t>
    </dgm:pt>
    <dgm:pt modelId="{DBD3BD55-539C-464B-835F-4DE262B66D82}" type="sibTrans" cxnId="{3B5A70B5-87F8-4DE5-A93E-90DC539C32AA}">
      <dgm:prSet/>
      <dgm:spPr/>
      <dgm:t>
        <a:bodyPr/>
        <a:lstStyle/>
        <a:p>
          <a:endParaRPr lang="ru-RU"/>
        </a:p>
      </dgm:t>
    </dgm:pt>
    <dgm:pt modelId="{2BEB35CF-63F1-4C39-87AB-38EA912BEBE4}">
      <dgm:prSet phldrT="[Текст]" custT="1"/>
      <dgm:spPr>
        <a:ln>
          <a:solidFill>
            <a:srgbClr val="7030A0"/>
          </a:solidFill>
        </a:ln>
        <a:scene3d>
          <a:camera prst="orthographicFront"/>
          <a:lightRig rig="threePt" dir="t"/>
        </a:scene3d>
        <a:sp3d>
          <a:bevelT/>
          <a:bevelB prst="relaxedInset"/>
        </a:sp3d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КОНФЕРЕНЦИЯ «ПОИСК»</a:t>
          </a:r>
          <a:endParaRPr lang="ru-RU" sz="20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B918AE30-8CC7-4F3B-A65E-CD8AD5715E8F}" type="parTrans" cxnId="{219897B6-2CE4-4A71-9D64-8CAD9139EBB0}">
      <dgm:prSet/>
      <dgm:spPr/>
      <dgm:t>
        <a:bodyPr/>
        <a:lstStyle/>
        <a:p>
          <a:endParaRPr lang="ru-RU"/>
        </a:p>
      </dgm:t>
    </dgm:pt>
    <dgm:pt modelId="{6228055F-737B-4956-AEC3-B648F41D2B82}" type="sibTrans" cxnId="{219897B6-2CE4-4A71-9D64-8CAD9139EBB0}">
      <dgm:prSet/>
      <dgm:spPr/>
      <dgm:t>
        <a:bodyPr/>
        <a:lstStyle/>
        <a:p>
          <a:endParaRPr lang="ru-RU"/>
        </a:p>
      </dgm:t>
    </dgm:pt>
    <dgm:pt modelId="{63F22520-3AE9-4134-B498-6EE4629A3E0C}">
      <dgm:prSet phldrT="[Текст]" custT="1"/>
      <dgm:spPr>
        <a:ln>
          <a:solidFill>
            <a:srgbClr val="7030A0"/>
          </a:solidFill>
        </a:ln>
        <a:scene3d>
          <a:camera prst="orthographicFront"/>
          <a:lightRig rig="threePt" dir="t"/>
        </a:scene3d>
        <a:sp3d contourW="12700">
          <a:bevelT/>
          <a:bevelB prst="relaxedInset"/>
          <a:contourClr>
            <a:srgbClr val="7030A0"/>
          </a:contourClr>
        </a:sp3d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«ПОИСК БУДУЩЕГО»</a:t>
          </a:r>
          <a:endParaRPr lang="ru-RU" sz="20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684BDAF7-10DC-40F8-8843-A33A516C96BE}" type="parTrans" cxnId="{AE36B35D-5314-427A-A68A-B879737DAF88}">
      <dgm:prSet/>
      <dgm:spPr/>
      <dgm:t>
        <a:bodyPr/>
        <a:lstStyle/>
        <a:p>
          <a:endParaRPr lang="ru-RU"/>
        </a:p>
      </dgm:t>
    </dgm:pt>
    <dgm:pt modelId="{B67856AC-B7ED-4F66-84C1-B79E6DB54354}" type="sibTrans" cxnId="{AE36B35D-5314-427A-A68A-B879737DAF88}">
      <dgm:prSet/>
      <dgm:spPr/>
      <dgm:t>
        <a:bodyPr/>
        <a:lstStyle/>
        <a:p>
          <a:endParaRPr lang="ru-RU"/>
        </a:p>
      </dgm:t>
    </dgm:pt>
    <dgm:pt modelId="{69583AFC-53FD-44CE-BE2C-7EA2AE6595B3}" type="pres">
      <dgm:prSet presAssocID="{C5006DEF-658F-48F0-84AB-7678E0650581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30F79FB7-7273-4A2B-A932-7CFCBBC3EF5C}" type="pres">
      <dgm:prSet presAssocID="{C5006DEF-658F-48F0-84AB-7678E0650581}" presName="pyramid" presStyleLbl="node1" presStyleIdx="0" presStyleCnt="1"/>
      <dgm:spPr>
        <a:prstGeom prst="ellipse">
          <a:avLst/>
        </a:prstGeom>
        <a:solidFill>
          <a:srgbClr val="CCCCFF"/>
        </a:solidFill>
        <a:scene3d>
          <a:camera prst="orthographicFront">
            <a:rot lat="600000" lon="600000" rev="600000"/>
          </a:camera>
          <a:lightRig rig="chilly" dir="t"/>
        </a:scene3d>
        <a:sp3d contourW="12700" prstMaterial="flat">
          <a:bevelT/>
          <a:bevelB prst="angle"/>
          <a:contourClr>
            <a:srgbClr val="7030A0"/>
          </a:contourClr>
        </a:sp3d>
      </dgm:spPr>
    </dgm:pt>
    <dgm:pt modelId="{FB7EC673-A17D-4A22-8B0E-C00D3D4304BF}" type="pres">
      <dgm:prSet presAssocID="{C5006DEF-658F-48F0-84AB-7678E0650581}" presName="theList" presStyleCnt="0"/>
      <dgm:spPr/>
    </dgm:pt>
    <dgm:pt modelId="{55C612FD-C981-4211-9E55-74F06DA8485E}" type="pres">
      <dgm:prSet presAssocID="{F76A6195-3A83-47FC-A762-CFE5F5FB7B9A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A8A233-56F1-4E6D-A520-8C16FF19E2F2}" type="pres">
      <dgm:prSet presAssocID="{F76A6195-3A83-47FC-A762-CFE5F5FB7B9A}" presName="aSpace" presStyleCnt="0"/>
      <dgm:spPr/>
    </dgm:pt>
    <dgm:pt modelId="{61019CDA-CD0D-4316-AE2B-98D093A1019D}" type="pres">
      <dgm:prSet presAssocID="{2BEB35CF-63F1-4C39-87AB-38EA912BEBE4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EA1FCA-DF10-4447-8863-F1F00710A705}" type="pres">
      <dgm:prSet presAssocID="{2BEB35CF-63F1-4C39-87AB-38EA912BEBE4}" presName="aSpace" presStyleCnt="0"/>
      <dgm:spPr/>
    </dgm:pt>
    <dgm:pt modelId="{400117F9-BBC8-4E3E-A8C1-2B03AB6EA991}" type="pres">
      <dgm:prSet presAssocID="{63F22520-3AE9-4134-B498-6EE4629A3E0C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89C08F-2804-44D0-AD96-CCA4DAA95710}" type="pres">
      <dgm:prSet presAssocID="{63F22520-3AE9-4134-B498-6EE4629A3E0C}" presName="aSpace" presStyleCnt="0"/>
      <dgm:spPr/>
    </dgm:pt>
  </dgm:ptLst>
  <dgm:cxnLst>
    <dgm:cxn modelId="{CA2FCB4F-EF18-458E-887B-224AF1BC2484}" type="presOf" srcId="{F76A6195-3A83-47FC-A762-CFE5F5FB7B9A}" destId="{55C612FD-C981-4211-9E55-74F06DA8485E}" srcOrd="0" destOrd="0" presId="urn:microsoft.com/office/officeart/2005/8/layout/pyramid2"/>
    <dgm:cxn modelId="{219897B6-2CE4-4A71-9D64-8CAD9139EBB0}" srcId="{C5006DEF-658F-48F0-84AB-7678E0650581}" destId="{2BEB35CF-63F1-4C39-87AB-38EA912BEBE4}" srcOrd="1" destOrd="0" parTransId="{B918AE30-8CC7-4F3B-A65E-CD8AD5715E8F}" sibTransId="{6228055F-737B-4956-AEC3-B648F41D2B82}"/>
    <dgm:cxn modelId="{6813DD06-FE9B-4AD8-A9C7-AB07FC82F9AA}" type="presOf" srcId="{2BEB35CF-63F1-4C39-87AB-38EA912BEBE4}" destId="{61019CDA-CD0D-4316-AE2B-98D093A1019D}" srcOrd="0" destOrd="0" presId="urn:microsoft.com/office/officeart/2005/8/layout/pyramid2"/>
    <dgm:cxn modelId="{3B5A70B5-87F8-4DE5-A93E-90DC539C32AA}" srcId="{C5006DEF-658F-48F0-84AB-7678E0650581}" destId="{F76A6195-3A83-47FC-A762-CFE5F5FB7B9A}" srcOrd="0" destOrd="0" parTransId="{50782872-DC5C-4DCF-B8F0-9C531DA7E6D2}" sibTransId="{DBD3BD55-539C-464B-835F-4DE262B66D82}"/>
    <dgm:cxn modelId="{83F19E1E-79AE-4E19-B953-567A276943DA}" type="presOf" srcId="{63F22520-3AE9-4134-B498-6EE4629A3E0C}" destId="{400117F9-BBC8-4E3E-A8C1-2B03AB6EA991}" srcOrd="0" destOrd="0" presId="urn:microsoft.com/office/officeart/2005/8/layout/pyramid2"/>
    <dgm:cxn modelId="{AE36B35D-5314-427A-A68A-B879737DAF88}" srcId="{C5006DEF-658F-48F0-84AB-7678E0650581}" destId="{63F22520-3AE9-4134-B498-6EE4629A3E0C}" srcOrd="2" destOrd="0" parTransId="{684BDAF7-10DC-40F8-8843-A33A516C96BE}" sibTransId="{B67856AC-B7ED-4F66-84C1-B79E6DB54354}"/>
    <dgm:cxn modelId="{E8559FF0-4491-49D6-9B21-F20D91815FCA}" type="presOf" srcId="{C5006DEF-658F-48F0-84AB-7678E0650581}" destId="{69583AFC-53FD-44CE-BE2C-7EA2AE6595B3}" srcOrd="0" destOrd="0" presId="urn:microsoft.com/office/officeart/2005/8/layout/pyramid2"/>
    <dgm:cxn modelId="{BE4445A5-83DB-4914-82B7-837A33975F2B}" type="presParOf" srcId="{69583AFC-53FD-44CE-BE2C-7EA2AE6595B3}" destId="{30F79FB7-7273-4A2B-A932-7CFCBBC3EF5C}" srcOrd="0" destOrd="0" presId="urn:microsoft.com/office/officeart/2005/8/layout/pyramid2"/>
    <dgm:cxn modelId="{7C150DAD-10A0-4955-A2A5-4E36B4920F36}" type="presParOf" srcId="{69583AFC-53FD-44CE-BE2C-7EA2AE6595B3}" destId="{FB7EC673-A17D-4A22-8B0E-C00D3D4304BF}" srcOrd="1" destOrd="0" presId="urn:microsoft.com/office/officeart/2005/8/layout/pyramid2"/>
    <dgm:cxn modelId="{0980C61C-E498-4DB7-A219-7CB8CA57D609}" type="presParOf" srcId="{FB7EC673-A17D-4A22-8B0E-C00D3D4304BF}" destId="{55C612FD-C981-4211-9E55-74F06DA8485E}" srcOrd="0" destOrd="0" presId="urn:microsoft.com/office/officeart/2005/8/layout/pyramid2"/>
    <dgm:cxn modelId="{054557D8-C88F-4FC3-9935-3A376FC30619}" type="presParOf" srcId="{FB7EC673-A17D-4A22-8B0E-C00D3D4304BF}" destId="{79A8A233-56F1-4E6D-A520-8C16FF19E2F2}" srcOrd="1" destOrd="0" presId="urn:microsoft.com/office/officeart/2005/8/layout/pyramid2"/>
    <dgm:cxn modelId="{6AF72587-C662-439C-AFD2-DF9E1593A767}" type="presParOf" srcId="{FB7EC673-A17D-4A22-8B0E-C00D3D4304BF}" destId="{61019CDA-CD0D-4316-AE2B-98D093A1019D}" srcOrd="2" destOrd="0" presId="urn:microsoft.com/office/officeart/2005/8/layout/pyramid2"/>
    <dgm:cxn modelId="{44C3D4AB-0B47-42C8-AFA5-B0DC9A62A902}" type="presParOf" srcId="{FB7EC673-A17D-4A22-8B0E-C00D3D4304BF}" destId="{34EA1FCA-DF10-4447-8863-F1F00710A705}" srcOrd="3" destOrd="0" presId="urn:microsoft.com/office/officeart/2005/8/layout/pyramid2"/>
    <dgm:cxn modelId="{6837B425-F321-4242-96C3-FBE93EC9D302}" type="presParOf" srcId="{FB7EC673-A17D-4A22-8B0E-C00D3D4304BF}" destId="{400117F9-BBC8-4E3E-A8C1-2B03AB6EA991}" srcOrd="4" destOrd="0" presId="urn:microsoft.com/office/officeart/2005/8/layout/pyramid2"/>
    <dgm:cxn modelId="{7F6E9894-8543-4C8D-9566-F42948DE2E4C}" type="presParOf" srcId="{FB7EC673-A17D-4A22-8B0E-C00D3D4304BF}" destId="{9889C08F-2804-44D0-AD96-CCA4DAA9571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55F6DF-B07D-4CE3-8BF5-8B95EAD73338}" type="doc">
      <dgm:prSet loTypeId="urn:microsoft.com/office/officeart/2008/layout/HorizontalMultiLevelHierarchy" loCatId="hierarchy" qsTypeId="urn:microsoft.com/office/officeart/2005/8/quickstyle/3d4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CF3E138-7723-48E7-B074-E50694DD5EC7}">
      <dgm:prSet phldrT="[Текст]" custT="1"/>
      <dgm:spPr/>
      <dgm:t>
        <a:bodyPr/>
        <a:lstStyle/>
        <a:p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Фасилитатор</a:t>
          </a:r>
          <a:endParaRPr lang="ru-RU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BB23CD11-D719-4563-9493-14A09074D857}" type="parTrans" cxnId="{D10C439E-2181-4CF2-A4EB-12ED16BD2C05}">
      <dgm:prSet/>
      <dgm:spPr/>
      <dgm:t>
        <a:bodyPr/>
        <a:lstStyle/>
        <a:p>
          <a:endParaRPr lang="ru-RU"/>
        </a:p>
      </dgm:t>
    </dgm:pt>
    <dgm:pt modelId="{BFC1916E-5B62-4233-B292-D8E76ACF8B6B}" type="sibTrans" cxnId="{D10C439E-2181-4CF2-A4EB-12ED16BD2C05}">
      <dgm:prSet/>
      <dgm:spPr/>
      <dgm:t>
        <a:bodyPr/>
        <a:lstStyle/>
        <a:p>
          <a:endParaRPr lang="ru-RU"/>
        </a:p>
      </dgm:t>
    </dgm:pt>
    <dgm:pt modelId="{EE66CA4B-4183-42A8-8E09-6712F5750793}">
      <dgm:prSet phldrT="[Текст]" custT="1"/>
      <dgm:spPr/>
      <dgm:t>
        <a:bodyPr/>
        <a:lstStyle/>
        <a:p>
          <a:r>
            <a:rPr lang="ru-RU" sz="1600" dirty="0" smtClean="0">
              <a:latin typeface="Century Gothic" panose="020B0502020202020204" pitchFamily="34" charset="0"/>
            </a:rPr>
            <a:t>Не принимает участия в итогах обсуждения</a:t>
          </a:r>
          <a:endParaRPr lang="ru-RU" sz="1600" dirty="0">
            <a:latin typeface="Century Gothic" panose="020B0502020202020204" pitchFamily="34" charset="0"/>
          </a:endParaRPr>
        </a:p>
      </dgm:t>
    </dgm:pt>
    <dgm:pt modelId="{BD841A5A-2E99-45D9-B161-1A0558DBA9B5}" type="parTrans" cxnId="{628256E1-46AF-4936-9FB1-26E525774E5A}">
      <dgm:prSet/>
      <dgm:spPr/>
      <dgm:t>
        <a:bodyPr/>
        <a:lstStyle/>
        <a:p>
          <a:endParaRPr lang="ru-RU"/>
        </a:p>
      </dgm:t>
    </dgm:pt>
    <dgm:pt modelId="{C4808C4B-3EC5-49F8-9BD3-DA31A861128A}" type="sibTrans" cxnId="{628256E1-46AF-4936-9FB1-26E525774E5A}">
      <dgm:prSet/>
      <dgm:spPr/>
      <dgm:t>
        <a:bodyPr/>
        <a:lstStyle/>
        <a:p>
          <a:endParaRPr lang="ru-RU"/>
        </a:p>
      </dgm:t>
    </dgm:pt>
    <dgm:pt modelId="{DB419F80-71A3-43F1-85D5-9D1F69174589}">
      <dgm:prSet phldrT="[Текст]" custT="1"/>
      <dgm:spPr/>
      <dgm:t>
        <a:bodyPr/>
        <a:lstStyle/>
        <a:p>
          <a:r>
            <a:rPr lang="ru-RU" sz="1600" dirty="0" smtClean="0">
              <a:latin typeface="Century Gothic" panose="020B0502020202020204" pitchFamily="34" charset="0"/>
            </a:rPr>
            <a:t>Не предлагает свой взгляд на проблему</a:t>
          </a:r>
          <a:endParaRPr lang="ru-RU" sz="1600" dirty="0">
            <a:latin typeface="Century Gothic" panose="020B0502020202020204" pitchFamily="34" charset="0"/>
          </a:endParaRPr>
        </a:p>
      </dgm:t>
    </dgm:pt>
    <dgm:pt modelId="{F325F162-A5D9-474A-B7D7-231578E9BD6F}" type="parTrans" cxnId="{4061597E-C72E-4EF9-A62A-4886AA943109}">
      <dgm:prSet/>
      <dgm:spPr/>
      <dgm:t>
        <a:bodyPr/>
        <a:lstStyle/>
        <a:p>
          <a:endParaRPr lang="ru-RU"/>
        </a:p>
      </dgm:t>
    </dgm:pt>
    <dgm:pt modelId="{B64CBA6C-67D0-4D71-81F6-36ED88E0E690}" type="sibTrans" cxnId="{4061597E-C72E-4EF9-A62A-4886AA943109}">
      <dgm:prSet/>
      <dgm:spPr/>
      <dgm:t>
        <a:bodyPr/>
        <a:lstStyle/>
        <a:p>
          <a:endParaRPr lang="ru-RU"/>
        </a:p>
      </dgm:t>
    </dgm:pt>
    <dgm:pt modelId="{1D950E1F-AB2A-43C8-A0F6-B998A03F92DE}">
      <dgm:prSet custT="1"/>
      <dgm:spPr/>
      <dgm:t>
        <a:bodyPr/>
        <a:lstStyle/>
        <a:p>
          <a:pPr algn="ctr"/>
          <a:r>
            <a:rPr lang="ru-RU" sz="1600" dirty="0" smtClean="0">
              <a:latin typeface="Century Gothic" panose="020B0502020202020204" pitchFamily="34" charset="0"/>
            </a:rPr>
            <a:t>Не предлагает решения проблем, а предоставляет средства, с помощью которых участники сами находят решения проблемы</a:t>
          </a:r>
          <a:endParaRPr lang="ru-RU" sz="1600" dirty="0">
            <a:latin typeface="Century Gothic" panose="020B0502020202020204" pitchFamily="34" charset="0"/>
          </a:endParaRPr>
        </a:p>
      </dgm:t>
    </dgm:pt>
    <dgm:pt modelId="{644BB67B-81C7-4E4E-AA29-0E1AA145A09C}" type="sibTrans" cxnId="{BC6B38DB-DA53-44ED-A42F-FBDD7D61B588}">
      <dgm:prSet/>
      <dgm:spPr/>
      <dgm:t>
        <a:bodyPr/>
        <a:lstStyle/>
        <a:p>
          <a:endParaRPr lang="ru-RU"/>
        </a:p>
      </dgm:t>
    </dgm:pt>
    <dgm:pt modelId="{762D3755-B086-49EC-BABE-F868DA944F50}" type="parTrans" cxnId="{BC6B38DB-DA53-44ED-A42F-FBDD7D61B588}">
      <dgm:prSet/>
      <dgm:spPr/>
      <dgm:t>
        <a:bodyPr/>
        <a:lstStyle/>
        <a:p>
          <a:endParaRPr lang="ru-RU"/>
        </a:p>
      </dgm:t>
    </dgm:pt>
    <dgm:pt modelId="{0F00A8F2-E11D-491F-B4F8-2EEA10D81064}">
      <dgm:prSet phldrT="[Текст]" custT="1"/>
      <dgm:spPr/>
      <dgm:t>
        <a:bodyPr/>
        <a:lstStyle/>
        <a:p>
          <a:r>
            <a:rPr lang="ru-RU" sz="1600" dirty="0" smtClean="0">
              <a:latin typeface="Century Gothic" panose="020B0502020202020204" pitchFamily="34" charset="0"/>
            </a:rPr>
            <a:t>Не участвует в прениях, а только организует их</a:t>
          </a:r>
          <a:endParaRPr lang="ru-RU" sz="1600" dirty="0">
            <a:latin typeface="Century Gothic" panose="020B0502020202020204" pitchFamily="34" charset="0"/>
          </a:endParaRPr>
        </a:p>
      </dgm:t>
    </dgm:pt>
    <dgm:pt modelId="{EED1483A-F8DA-437C-8B99-31CF2332E108}" type="sibTrans" cxnId="{BAACBB36-DC1A-418E-862C-69BE529F6DF2}">
      <dgm:prSet/>
      <dgm:spPr/>
      <dgm:t>
        <a:bodyPr/>
        <a:lstStyle/>
        <a:p>
          <a:endParaRPr lang="ru-RU"/>
        </a:p>
      </dgm:t>
    </dgm:pt>
    <dgm:pt modelId="{6B406990-18BD-4675-9396-0998F5989A27}" type="parTrans" cxnId="{BAACBB36-DC1A-418E-862C-69BE529F6DF2}">
      <dgm:prSet/>
      <dgm:spPr/>
      <dgm:t>
        <a:bodyPr/>
        <a:lstStyle/>
        <a:p>
          <a:endParaRPr lang="ru-RU"/>
        </a:p>
      </dgm:t>
    </dgm:pt>
    <dgm:pt modelId="{71789E81-F99A-4D8C-A1FE-9B12309FD491}" type="pres">
      <dgm:prSet presAssocID="{C355F6DF-B07D-4CE3-8BF5-8B95EAD7333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D55FD2-5704-4699-AB75-C8AF43D829FB}" type="pres">
      <dgm:prSet presAssocID="{0CF3E138-7723-48E7-B074-E50694DD5EC7}" presName="root1" presStyleCnt="0"/>
      <dgm:spPr/>
      <dgm:t>
        <a:bodyPr/>
        <a:lstStyle/>
        <a:p>
          <a:endParaRPr lang="ru-RU"/>
        </a:p>
      </dgm:t>
    </dgm:pt>
    <dgm:pt modelId="{B9E4F400-F9B4-4100-A40D-A3EF0AE3F44B}" type="pres">
      <dgm:prSet presAssocID="{0CF3E138-7723-48E7-B074-E50694DD5EC7}" presName="LevelOneTextNode" presStyleLbl="node0" presStyleIdx="0" presStyleCnt="1" custAng="0" custScaleX="145958" custScaleY="111241" custLinFactNeighborX="-54379" custLinFactNeighborY="-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B86608-73F2-478E-A3B0-D1B50E8A70A7}" type="pres">
      <dgm:prSet presAssocID="{0CF3E138-7723-48E7-B074-E50694DD5EC7}" presName="level2hierChild" presStyleCnt="0"/>
      <dgm:spPr/>
      <dgm:t>
        <a:bodyPr/>
        <a:lstStyle/>
        <a:p>
          <a:endParaRPr lang="ru-RU"/>
        </a:p>
      </dgm:t>
    </dgm:pt>
    <dgm:pt modelId="{0C6C7A0F-8063-4B73-AC32-57E79AD9FA4A}" type="pres">
      <dgm:prSet presAssocID="{BD841A5A-2E99-45D9-B161-1A0558DBA9B5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1194C619-0155-4342-BC6A-41430CE57FD5}" type="pres">
      <dgm:prSet presAssocID="{BD841A5A-2E99-45D9-B161-1A0558DBA9B5}" presName="connTx" presStyleLbl="parChTrans1D2" presStyleIdx="0" presStyleCnt="4"/>
      <dgm:spPr/>
      <dgm:t>
        <a:bodyPr/>
        <a:lstStyle/>
        <a:p>
          <a:endParaRPr lang="ru-RU"/>
        </a:p>
      </dgm:t>
    </dgm:pt>
    <dgm:pt modelId="{98698FFD-2DE6-4203-82CA-70AB59C09096}" type="pres">
      <dgm:prSet presAssocID="{EE66CA4B-4183-42A8-8E09-6712F5750793}" presName="root2" presStyleCnt="0"/>
      <dgm:spPr/>
      <dgm:t>
        <a:bodyPr/>
        <a:lstStyle/>
        <a:p>
          <a:endParaRPr lang="ru-RU"/>
        </a:p>
      </dgm:t>
    </dgm:pt>
    <dgm:pt modelId="{EE66337E-8799-4D70-A4AE-1784FD43E661}" type="pres">
      <dgm:prSet presAssocID="{EE66CA4B-4183-42A8-8E09-6712F5750793}" presName="LevelTwoTextNode" presStyleLbl="node2" presStyleIdx="0" presStyleCnt="4" custScaleX="2636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7D01A7-BF21-46B5-A8C2-7A4B640EFF04}" type="pres">
      <dgm:prSet presAssocID="{EE66CA4B-4183-42A8-8E09-6712F5750793}" presName="level3hierChild" presStyleCnt="0"/>
      <dgm:spPr/>
      <dgm:t>
        <a:bodyPr/>
        <a:lstStyle/>
        <a:p>
          <a:endParaRPr lang="ru-RU"/>
        </a:p>
      </dgm:t>
    </dgm:pt>
    <dgm:pt modelId="{95421BFD-5F28-483B-A365-1CCD9586AE4F}" type="pres">
      <dgm:prSet presAssocID="{F325F162-A5D9-474A-B7D7-231578E9BD6F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7608FF51-ADC8-4A1D-83D8-9D63D70113EA}" type="pres">
      <dgm:prSet presAssocID="{F325F162-A5D9-474A-B7D7-231578E9BD6F}" presName="connTx" presStyleLbl="parChTrans1D2" presStyleIdx="1" presStyleCnt="4"/>
      <dgm:spPr/>
      <dgm:t>
        <a:bodyPr/>
        <a:lstStyle/>
        <a:p>
          <a:endParaRPr lang="ru-RU"/>
        </a:p>
      </dgm:t>
    </dgm:pt>
    <dgm:pt modelId="{D7F85AE3-0CCD-42CE-AD52-2B45E3202770}" type="pres">
      <dgm:prSet presAssocID="{DB419F80-71A3-43F1-85D5-9D1F69174589}" presName="root2" presStyleCnt="0"/>
      <dgm:spPr/>
      <dgm:t>
        <a:bodyPr/>
        <a:lstStyle/>
        <a:p>
          <a:endParaRPr lang="ru-RU"/>
        </a:p>
      </dgm:t>
    </dgm:pt>
    <dgm:pt modelId="{DB9C83F5-1354-4314-8DD2-173D59F4D18D}" type="pres">
      <dgm:prSet presAssocID="{DB419F80-71A3-43F1-85D5-9D1F69174589}" presName="LevelTwoTextNode" presStyleLbl="node2" presStyleIdx="1" presStyleCnt="4" custScaleX="262745" custScaleY="968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248355-6D29-4BC9-AFD5-05D7180B9A7E}" type="pres">
      <dgm:prSet presAssocID="{DB419F80-71A3-43F1-85D5-9D1F69174589}" presName="level3hierChild" presStyleCnt="0"/>
      <dgm:spPr/>
      <dgm:t>
        <a:bodyPr/>
        <a:lstStyle/>
        <a:p>
          <a:endParaRPr lang="ru-RU"/>
        </a:p>
      </dgm:t>
    </dgm:pt>
    <dgm:pt modelId="{C0AE6ECF-425B-480F-A2B5-9E430E92E4A3}" type="pres">
      <dgm:prSet presAssocID="{6B406990-18BD-4675-9396-0998F5989A27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4A8B785E-05B8-4411-BDD2-3AF9C051D76D}" type="pres">
      <dgm:prSet presAssocID="{6B406990-18BD-4675-9396-0998F5989A27}" presName="connTx" presStyleLbl="parChTrans1D2" presStyleIdx="2" presStyleCnt="4"/>
      <dgm:spPr/>
      <dgm:t>
        <a:bodyPr/>
        <a:lstStyle/>
        <a:p>
          <a:endParaRPr lang="ru-RU"/>
        </a:p>
      </dgm:t>
    </dgm:pt>
    <dgm:pt modelId="{3C9AF9F7-C65C-4FF2-A900-19ADB2C88BCB}" type="pres">
      <dgm:prSet presAssocID="{0F00A8F2-E11D-491F-B4F8-2EEA10D81064}" presName="root2" presStyleCnt="0"/>
      <dgm:spPr/>
      <dgm:t>
        <a:bodyPr/>
        <a:lstStyle/>
        <a:p>
          <a:endParaRPr lang="ru-RU"/>
        </a:p>
      </dgm:t>
    </dgm:pt>
    <dgm:pt modelId="{CD5650D4-E300-4BCC-AED2-2EEA6E89E9A2}" type="pres">
      <dgm:prSet presAssocID="{0F00A8F2-E11D-491F-B4F8-2EEA10D81064}" presName="LevelTwoTextNode" presStyleLbl="node2" presStyleIdx="2" presStyleCnt="4" custScaleX="2627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7BE33D-C4CF-4B2D-BBC4-158DD8DB347B}" type="pres">
      <dgm:prSet presAssocID="{0F00A8F2-E11D-491F-B4F8-2EEA10D81064}" presName="level3hierChild" presStyleCnt="0"/>
      <dgm:spPr/>
      <dgm:t>
        <a:bodyPr/>
        <a:lstStyle/>
        <a:p>
          <a:endParaRPr lang="ru-RU"/>
        </a:p>
      </dgm:t>
    </dgm:pt>
    <dgm:pt modelId="{0B36526E-00A8-4EB9-ADA0-B09BC9679253}" type="pres">
      <dgm:prSet presAssocID="{762D3755-B086-49EC-BABE-F868DA944F50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792FED6C-5A2F-4593-AEAB-586B4A9B27AA}" type="pres">
      <dgm:prSet presAssocID="{762D3755-B086-49EC-BABE-F868DA944F50}" presName="connTx" presStyleLbl="parChTrans1D2" presStyleIdx="3" presStyleCnt="4"/>
      <dgm:spPr/>
      <dgm:t>
        <a:bodyPr/>
        <a:lstStyle/>
        <a:p>
          <a:endParaRPr lang="ru-RU"/>
        </a:p>
      </dgm:t>
    </dgm:pt>
    <dgm:pt modelId="{BDA76793-EDEF-457F-9CD7-E1406FBC5735}" type="pres">
      <dgm:prSet presAssocID="{1D950E1F-AB2A-43C8-A0F6-B998A03F92DE}" presName="root2" presStyleCnt="0"/>
      <dgm:spPr/>
      <dgm:t>
        <a:bodyPr/>
        <a:lstStyle/>
        <a:p>
          <a:endParaRPr lang="ru-RU"/>
        </a:p>
      </dgm:t>
    </dgm:pt>
    <dgm:pt modelId="{63C3B195-50DE-4275-8C41-9D0629C5C37C}" type="pres">
      <dgm:prSet presAssocID="{1D950E1F-AB2A-43C8-A0F6-B998A03F92DE}" presName="LevelTwoTextNode" presStyleLbl="node2" presStyleIdx="3" presStyleCnt="4" custScaleX="262745" custScaleY="1562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FC61E2-BC8F-4A36-8D28-D89F0CCD70A2}" type="pres">
      <dgm:prSet presAssocID="{1D950E1F-AB2A-43C8-A0F6-B998A03F92DE}" presName="level3hierChild" presStyleCnt="0"/>
      <dgm:spPr/>
      <dgm:t>
        <a:bodyPr/>
        <a:lstStyle/>
        <a:p>
          <a:endParaRPr lang="ru-RU"/>
        </a:p>
      </dgm:t>
    </dgm:pt>
  </dgm:ptLst>
  <dgm:cxnLst>
    <dgm:cxn modelId="{EDDB5DD9-14CE-4943-B381-98F69E593462}" type="presOf" srcId="{C355F6DF-B07D-4CE3-8BF5-8B95EAD73338}" destId="{71789E81-F99A-4D8C-A1FE-9B12309FD491}" srcOrd="0" destOrd="0" presId="urn:microsoft.com/office/officeart/2008/layout/HorizontalMultiLevelHierarchy"/>
    <dgm:cxn modelId="{7DDEBF42-12BF-44DE-A223-859920C687ED}" type="presOf" srcId="{F325F162-A5D9-474A-B7D7-231578E9BD6F}" destId="{95421BFD-5F28-483B-A365-1CCD9586AE4F}" srcOrd="0" destOrd="0" presId="urn:microsoft.com/office/officeart/2008/layout/HorizontalMultiLevelHierarchy"/>
    <dgm:cxn modelId="{B1905D7E-B880-4092-870D-AA2299897E14}" type="presOf" srcId="{762D3755-B086-49EC-BABE-F868DA944F50}" destId="{792FED6C-5A2F-4593-AEAB-586B4A9B27AA}" srcOrd="1" destOrd="0" presId="urn:microsoft.com/office/officeart/2008/layout/HorizontalMultiLevelHierarchy"/>
    <dgm:cxn modelId="{628256E1-46AF-4936-9FB1-26E525774E5A}" srcId="{0CF3E138-7723-48E7-B074-E50694DD5EC7}" destId="{EE66CA4B-4183-42A8-8E09-6712F5750793}" srcOrd="0" destOrd="0" parTransId="{BD841A5A-2E99-45D9-B161-1A0558DBA9B5}" sibTransId="{C4808C4B-3EC5-49F8-9BD3-DA31A861128A}"/>
    <dgm:cxn modelId="{67B0CBBD-BE54-4D64-A13E-37931B82D5E2}" type="presOf" srcId="{0F00A8F2-E11D-491F-B4F8-2EEA10D81064}" destId="{CD5650D4-E300-4BCC-AED2-2EEA6E89E9A2}" srcOrd="0" destOrd="0" presId="urn:microsoft.com/office/officeart/2008/layout/HorizontalMultiLevelHierarchy"/>
    <dgm:cxn modelId="{94FDBDD6-40D8-4471-87E7-2BAC96411F68}" type="presOf" srcId="{1D950E1F-AB2A-43C8-A0F6-B998A03F92DE}" destId="{63C3B195-50DE-4275-8C41-9D0629C5C37C}" srcOrd="0" destOrd="0" presId="urn:microsoft.com/office/officeart/2008/layout/HorizontalMultiLevelHierarchy"/>
    <dgm:cxn modelId="{BC6B38DB-DA53-44ED-A42F-FBDD7D61B588}" srcId="{0CF3E138-7723-48E7-B074-E50694DD5EC7}" destId="{1D950E1F-AB2A-43C8-A0F6-B998A03F92DE}" srcOrd="3" destOrd="0" parTransId="{762D3755-B086-49EC-BABE-F868DA944F50}" sibTransId="{644BB67B-81C7-4E4E-AA29-0E1AA145A09C}"/>
    <dgm:cxn modelId="{7F6FD0EC-2C6C-4396-807A-ED358DAD8F5C}" type="presOf" srcId="{BD841A5A-2E99-45D9-B161-1A0558DBA9B5}" destId="{0C6C7A0F-8063-4B73-AC32-57E79AD9FA4A}" srcOrd="0" destOrd="0" presId="urn:microsoft.com/office/officeart/2008/layout/HorizontalMultiLevelHierarchy"/>
    <dgm:cxn modelId="{424DB4AF-C822-468E-84A7-4EA318FC2F6A}" type="presOf" srcId="{DB419F80-71A3-43F1-85D5-9D1F69174589}" destId="{DB9C83F5-1354-4314-8DD2-173D59F4D18D}" srcOrd="0" destOrd="0" presId="urn:microsoft.com/office/officeart/2008/layout/HorizontalMultiLevelHierarchy"/>
    <dgm:cxn modelId="{D7FE917A-085F-490F-997A-E85FEF040424}" type="presOf" srcId="{EE66CA4B-4183-42A8-8E09-6712F5750793}" destId="{EE66337E-8799-4D70-A4AE-1784FD43E661}" srcOrd="0" destOrd="0" presId="urn:microsoft.com/office/officeart/2008/layout/HorizontalMultiLevelHierarchy"/>
    <dgm:cxn modelId="{0602B32C-EFC5-43D3-B273-BED28900F90D}" type="presOf" srcId="{BD841A5A-2E99-45D9-B161-1A0558DBA9B5}" destId="{1194C619-0155-4342-BC6A-41430CE57FD5}" srcOrd="1" destOrd="0" presId="urn:microsoft.com/office/officeart/2008/layout/HorizontalMultiLevelHierarchy"/>
    <dgm:cxn modelId="{D10C439E-2181-4CF2-A4EB-12ED16BD2C05}" srcId="{C355F6DF-B07D-4CE3-8BF5-8B95EAD73338}" destId="{0CF3E138-7723-48E7-B074-E50694DD5EC7}" srcOrd="0" destOrd="0" parTransId="{BB23CD11-D719-4563-9493-14A09074D857}" sibTransId="{BFC1916E-5B62-4233-B292-D8E76ACF8B6B}"/>
    <dgm:cxn modelId="{5A5A873F-DF29-4677-A31F-A3637FABBD41}" type="presOf" srcId="{6B406990-18BD-4675-9396-0998F5989A27}" destId="{4A8B785E-05B8-4411-BDD2-3AF9C051D76D}" srcOrd="1" destOrd="0" presId="urn:microsoft.com/office/officeart/2008/layout/HorizontalMultiLevelHierarchy"/>
    <dgm:cxn modelId="{A25BBF94-E071-402B-A670-5E82F6DD75CE}" type="presOf" srcId="{F325F162-A5D9-474A-B7D7-231578E9BD6F}" destId="{7608FF51-ADC8-4A1D-83D8-9D63D70113EA}" srcOrd="1" destOrd="0" presId="urn:microsoft.com/office/officeart/2008/layout/HorizontalMultiLevelHierarchy"/>
    <dgm:cxn modelId="{7B8EA9EA-6CB5-4EB8-A71A-8D1C2F0A7778}" type="presOf" srcId="{6B406990-18BD-4675-9396-0998F5989A27}" destId="{C0AE6ECF-425B-480F-A2B5-9E430E92E4A3}" srcOrd="0" destOrd="0" presId="urn:microsoft.com/office/officeart/2008/layout/HorizontalMultiLevelHierarchy"/>
    <dgm:cxn modelId="{4061597E-C72E-4EF9-A62A-4886AA943109}" srcId="{0CF3E138-7723-48E7-B074-E50694DD5EC7}" destId="{DB419F80-71A3-43F1-85D5-9D1F69174589}" srcOrd="1" destOrd="0" parTransId="{F325F162-A5D9-474A-B7D7-231578E9BD6F}" sibTransId="{B64CBA6C-67D0-4D71-81F6-36ED88E0E690}"/>
    <dgm:cxn modelId="{3A0257F1-E13D-4BC0-B394-CEE06B7ADFE8}" type="presOf" srcId="{762D3755-B086-49EC-BABE-F868DA944F50}" destId="{0B36526E-00A8-4EB9-ADA0-B09BC9679253}" srcOrd="0" destOrd="0" presId="urn:microsoft.com/office/officeart/2008/layout/HorizontalMultiLevelHierarchy"/>
    <dgm:cxn modelId="{BAACBB36-DC1A-418E-862C-69BE529F6DF2}" srcId="{0CF3E138-7723-48E7-B074-E50694DD5EC7}" destId="{0F00A8F2-E11D-491F-B4F8-2EEA10D81064}" srcOrd="2" destOrd="0" parTransId="{6B406990-18BD-4675-9396-0998F5989A27}" sibTransId="{EED1483A-F8DA-437C-8B99-31CF2332E108}"/>
    <dgm:cxn modelId="{7804B6BD-C368-446D-829C-F5D186F0B695}" type="presOf" srcId="{0CF3E138-7723-48E7-B074-E50694DD5EC7}" destId="{B9E4F400-F9B4-4100-A40D-A3EF0AE3F44B}" srcOrd="0" destOrd="0" presId="urn:microsoft.com/office/officeart/2008/layout/HorizontalMultiLevelHierarchy"/>
    <dgm:cxn modelId="{AE2B93E2-460F-4FA8-B1BF-D71DE5D45E55}" type="presParOf" srcId="{71789E81-F99A-4D8C-A1FE-9B12309FD491}" destId="{14D55FD2-5704-4699-AB75-C8AF43D829FB}" srcOrd="0" destOrd="0" presId="urn:microsoft.com/office/officeart/2008/layout/HorizontalMultiLevelHierarchy"/>
    <dgm:cxn modelId="{750E5741-0852-4F1A-8A9D-80EA7B3C89CD}" type="presParOf" srcId="{14D55FD2-5704-4699-AB75-C8AF43D829FB}" destId="{B9E4F400-F9B4-4100-A40D-A3EF0AE3F44B}" srcOrd="0" destOrd="0" presId="urn:microsoft.com/office/officeart/2008/layout/HorizontalMultiLevelHierarchy"/>
    <dgm:cxn modelId="{D6C92F66-706B-446C-A992-582B9679D78F}" type="presParOf" srcId="{14D55FD2-5704-4699-AB75-C8AF43D829FB}" destId="{0DB86608-73F2-478E-A3B0-D1B50E8A70A7}" srcOrd="1" destOrd="0" presId="urn:microsoft.com/office/officeart/2008/layout/HorizontalMultiLevelHierarchy"/>
    <dgm:cxn modelId="{FFC5A3DE-EF77-4E07-8CD0-677C31214A42}" type="presParOf" srcId="{0DB86608-73F2-478E-A3B0-D1B50E8A70A7}" destId="{0C6C7A0F-8063-4B73-AC32-57E79AD9FA4A}" srcOrd="0" destOrd="0" presId="urn:microsoft.com/office/officeart/2008/layout/HorizontalMultiLevelHierarchy"/>
    <dgm:cxn modelId="{D459C2DB-DCC3-46A0-ACA5-A4CA696F8E7D}" type="presParOf" srcId="{0C6C7A0F-8063-4B73-AC32-57E79AD9FA4A}" destId="{1194C619-0155-4342-BC6A-41430CE57FD5}" srcOrd="0" destOrd="0" presId="urn:microsoft.com/office/officeart/2008/layout/HorizontalMultiLevelHierarchy"/>
    <dgm:cxn modelId="{94285353-5CC4-4CC2-A7EE-2759A7EA0D33}" type="presParOf" srcId="{0DB86608-73F2-478E-A3B0-D1B50E8A70A7}" destId="{98698FFD-2DE6-4203-82CA-70AB59C09096}" srcOrd="1" destOrd="0" presId="urn:microsoft.com/office/officeart/2008/layout/HorizontalMultiLevelHierarchy"/>
    <dgm:cxn modelId="{02B841B2-7F7B-481D-A1D6-7330AF39FF1E}" type="presParOf" srcId="{98698FFD-2DE6-4203-82CA-70AB59C09096}" destId="{EE66337E-8799-4D70-A4AE-1784FD43E661}" srcOrd="0" destOrd="0" presId="urn:microsoft.com/office/officeart/2008/layout/HorizontalMultiLevelHierarchy"/>
    <dgm:cxn modelId="{88114E4F-CA18-42F5-B68C-B5744F764315}" type="presParOf" srcId="{98698FFD-2DE6-4203-82CA-70AB59C09096}" destId="{FE7D01A7-BF21-46B5-A8C2-7A4B640EFF04}" srcOrd="1" destOrd="0" presId="urn:microsoft.com/office/officeart/2008/layout/HorizontalMultiLevelHierarchy"/>
    <dgm:cxn modelId="{C15507BF-7910-465E-BD5D-66F336621707}" type="presParOf" srcId="{0DB86608-73F2-478E-A3B0-D1B50E8A70A7}" destId="{95421BFD-5F28-483B-A365-1CCD9586AE4F}" srcOrd="2" destOrd="0" presId="urn:microsoft.com/office/officeart/2008/layout/HorizontalMultiLevelHierarchy"/>
    <dgm:cxn modelId="{BD7D3B4A-A31F-4D21-B4E1-EA369166A793}" type="presParOf" srcId="{95421BFD-5F28-483B-A365-1CCD9586AE4F}" destId="{7608FF51-ADC8-4A1D-83D8-9D63D70113EA}" srcOrd="0" destOrd="0" presId="urn:microsoft.com/office/officeart/2008/layout/HorizontalMultiLevelHierarchy"/>
    <dgm:cxn modelId="{35DEC116-8136-45A0-BF44-9500231B4BF9}" type="presParOf" srcId="{0DB86608-73F2-478E-A3B0-D1B50E8A70A7}" destId="{D7F85AE3-0CCD-42CE-AD52-2B45E3202770}" srcOrd="3" destOrd="0" presId="urn:microsoft.com/office/officeart/2008/layout/HorizontalMultiLevelHierarchy"/>
    <dgm:cxn modelId="{4C945778-F385-41D6-AB6C-78FF67A94B13}" type="presParOf" srcId="{D7F85AE3-0CCD-42CE-AD52-2B45E3202770}" destId="{DB9C83F5-1354-4314-8DD2-173D59F4D18D}" srcOrd="0" destOrd="0" presId="urn:microsoft.com/office/officeart/2008/layout/HorizontalMultiLevelHierarchy"/>
    <dgm:cxn modelId="{4BDD27D3-C65C-4E14-99AD-7C6469BC7163}" type="presParOf" srcId="{D7F85AE3-0CCD-42CE-AD52-2B45E3202770}" destId="{18248355-6D29-4BC9-AFD5-05D7180B9A7E}" srcOrd="1" destOrd="0" presId="urn:microsoft.com/office/officeart/2008/layout/HorizontalMultiLevelHierarchy"/>
    <dgm:cxn modelId="{66A13A6D-01AD-4D9D-B1D4-FBED55C29F9B}" type="presParOf" srcId="{0DB86608-73F2-478E-A3B0-D1B50E8A70A7}" destId="{C0AE6ECF-425B-480F-A2B5-9E430E92E4A3}" srcOrd="4" destOrd="0" presId="urn:microsoft.com/office/officeart/2008/layout/HorizontalMultiLevelHierarchy"/>
    <dgm:cxn modelId="{43A316A8-F7B0-4817-8973-21D8E3C31E3A}" type="presParOf" srcId="{C0AE6ECF-425B-480F-A2B5-9E430E92E4A3}" destId="{4A8B785E-05B8-4411-BDD2-3AF9C051D76D}" srcOrd="0" destOrd="0" presId="urn:microsoft.com/office/officeart/2008/layout/HorizontalMultiLevelHierarchy"/>
    <dgm:cxn modelId="{0F785BFA-CF6E-4A21-8013-C6AA005351D0}" type="presParOf" srcId="{0DB86608-73F2-478E-A3B0-D1B50E8A70A7}" destId="{3C9AF9F7-C65C-4FF2-A900-19ADB2C88BCB}" srcOrd="5" destOrd="0" presId="urn:microsoft.com/office/officeart/2008/layout/HorizontalMultiLevelHierarchy"/>
    <dgm:cxn modelId="{3039908A-C161-46A6-9D0C-4E3F777A522A}" type="presParOf" srcId="{3C9AF9F7-C65C-4FF2-A900-19ADB2C88BCB}" destId="{CD5650D4-E300-4BCC-AED2-2EEA6E89E9A2}" srcOrd="0" destOrd="0" presId="urn:microsoft.com/office/officeart/2008/layout/HorizontalMultiLevelHierarchy"/>
    <dgm:cxn modelId="{1EF82B5A-C2D4-48B9-B481-0060CFE5471A}" type="presParOf" srcId="{3C9AF9F7-C65C-4FF2-A900-19ADB2C88BCB}" destId="{6D7BE33D-C4CF-4B2D-BBC4-158DD8DB347B}" srcOrd="1" destOrd="0" presId="urn:microsoft.com/office/officeart/2008/layout/HorizontalMultiLevelHierarchy"/>
    <dgm:cxn modelId="{5F7E4110-49D9-4A61-9F14-9F9F40941115}" type="presParOf" srcId="{0DB86608-73F2-478E-A3B0-D1B50E8A70A7}" destId="{0B36526E-00A8-4EB9-ADA0-B09BC9679253}" srcOrd="6" destOrd="0" presId="urn:microsoft.com/office/officeart/2008/layout/HorizontalMultiLevelHierarchy"/>
    <dgm:cxn modelId="{8133392C-14F7-42A6-A46A-372C29511F09}" type="presParOf" srcId="{0B36526E-00A8-4EB9-ADA0-B09BC9679253}" destId="{792FED6C-5A2F-4593-AEAB-586B4A9B27AA}" srcOrd="0" destOrd="0" presId="urn:microsoft.com/office/officeart/2008/layout/HorizontalMultiLevelHierarchy"/>
    <dgm:cxn modelId="{F4214EE8-2F74-488A-9572-779D823A26DC}" type="presParOf" srcId="{0DB86608-73F2-478E-A3B0-D1B50E8A70A7}" destId="{BDA76793-EDEF-457F-9CD7-E1406FBC5735}" srcOrd="7" destOrd="0" presId="urn:microsoft.com/office/officeart/2008/layout/HorizontalMultiLevelHierarchy"/>
    <dgm:cxn modelId="{DEF7C981-D24E-454E-8862-31B062A73AB8}" type="presParOf" srcId="{BDA76793-EDEF-457F-9CD7-E1406FBC5735}" destId="{63C3B195-50DE-4275-8C41-9D0629C5C37C}" srcOrd="0" destOrd="0" presId="urn:microsoft.com/office/officeart/2008/layout/HorizontalMultiLevelHierarchy"/>
    <dgm:cxn modelId="{A735D3FB-3F74-41F1-A454-E193F918902E}" type="presParOf" srcId="{BDA76793-EDEF-457F-9CD7-E1406FBC5735}" destId="{0EFC61E2-BC8F-4A36-8D28-D89F0CCD70A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55F6DF-B07D-4CE3-8BF5-8B95EAD73338}" type="doc">
      <dgm:prSet loTypeId="urn:microsoft.com/office/officeart/2008/layout/HorizontalMultiLevelHierarchy" loCatId="hierarchy" qsTypeId="urn:microsoft.com/office/officeart/2005/8/quickstyle/3d4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CF3E138-7723-48E7-B074-E50694DD5EC7}">
      <dgm:prSet phldrT="[Текст]" custT="1"/>
      <dgm:spPr/>
      <dgm:t>
        <a:bodyPr/>
        <a:lstStyle/>
        <a:p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Функции фасилитатора</a:t>
          </a:r>
          <a:endParaRPr lang="ru-RU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BB23CD11-D719-4563-9493-14A09074D857}" type="parTrans" cxnId="{D10C439E-2181-4CF2-A4EB-12ED16BD2C05}">
      <dgm:prSet/>
      <dgm:spPr/>
      <dgm:t>
        <a:bodyPr/>
        <a:lstStyle/>
        <a:p>
          <a:endParaRPr lang="ru-RU"/>
        </a:p>
      </dgm:t>
    </dgm:pt>
    <dgm:pt modelId="{BFC1916E-5B62-4233-B292-D8E76ACF8B6B}" type="sibTrans" cxnId="{D10C439E-2181-4CF2-A4EB-12ED16BD2C05}">
      <dgm:prSet/>
      <dgm:spPr/>
      <dgm:t>
        <a:bodyPr/>
        <a:lstStyle/>
        <a:p>
          <a:endParaRPr lang="ru-RU"/>
        </a:p>
      </dgm:t>
    </dgm:pt>
    <dgm:pt modelId="{EE66CA4B-4183-42A8-8E09-6712F5750793}">
      <dgm:prSet phldrT="[Текст]" custT="1"/>
      <dgm:spPr/>
      <dgm:t>
        <a:bodyPr/>
        <a:lstStyle/>
        <a:p>
          <a:r>
            <a:rPr lang="ru-RU" sz="1600" dirty="0" smtClean="0">
              <a:latin typeface="Century Gothic" panose="020B0502020202020204" pitchFamily="34" charset="0"/>
            </a:rPr>
            <a:t>Обеспечивает успешную групповую коммуникацию</a:t>
          </a:r>
          <a:endParaRPr lang="ru-RU" sz="1600" dirty="0">
            <a:latin typeface="Century Gothic" panose="020B0502020202020204" pitchFamily="34" charset="0"/>
          </a:endParaRPr>
        </a:p>
      </dgm:t>
    </dgm:pt>
    <dgm:pt modelId="{BD841A5A-2E99-45D9-B161-1A0558DBA9B5}" type="parTrans" cxnId="{628256E1-46AF-4936-9FB1-26E525774E5A}">
      <dgm:prSet/>
      <dgm:spPr/>
      <dgm:t>
        <a:bodyPr/>
        <a:lstStyle/>
        <a:p>
          <a:endParaRPr lang="ru-RU"/>
        </a:p>
      </dgm:t>
    </dgm:pt>
    <dgm:pt modelId="{C4808C4B-3EC5-49F8-9BD3-DA31A861128A}" type="sibTrans" cxnId="{628256E1-46AF-4936-9FB1-26E525774E5A}">
      <dgm:prSet/>
      <dgm:spPr/>
      <dgm:t>
        <a:bodyPr/>
        <a:lstStyle/>
        <a:p>
          <a:endParaRPr lang="ru-RU"/>
        </a:p>
      </dgm:t>
    </dgm:pt>
    <dgm:pt modelId="{DB419F80-71A3-43F1-85D5-9D1F69174589}">
      <dgm:prSet phldrT="[Текст]" custT="1"/>
      <dgm:spPr/>
      <dgm:t>
        <a:bodyPr/>
        <a:lstStyle/>
        <a:p>
          <a:r>
            <a:rPr lang="ru-RU" sz="1600" dirty="0" smtClean="0">
              <a:latin typeface="Century Gothic" panose="020B0502020202020204" pitchFamily="34" charset="0"/>
            </a:rPr>
            <a:t>Облегчает процесс коммуникации в группе</a:t>
          </a:r>
          <a:endParaRPr lang="ru-RU" sz="1600" dirty="0">
            <a:latin typeface="Century Gothic" panose="020B0502020202020204" pitchFamily="34" charset="0"/>
          </a:endParaRPr>
        </a:p>
      </dgm:t>
    </dgm:pt>
    <dgm:pt modelId="{F325F162-A5D9-474A-B7D7-231578E9BD6F}" type="parTrans" cxnId="{4061597E-C72E-4EF9-A62A-4886AA943109}">
      <dgm:prSet/>
      <dgm:spPr/>
      <dgm:t>
        <a:bodyPr/>
        <a:lstStyle/>
        <a:p>
          <a:endParaRPr lang="ru-RU"/>
        </a:p>
      </dgm:t>
    </dgm:pt>
    <dgm:pt modelId="{B64CBA6C-67D0-4D71-81F6-36ED88E0E690}" type="sibTrans" cxnId="{4061597E-C72E-4EF9-A62A-4886AA943109}">
      <dgm:prSet/>
      <dgm:spPr/>
      <dgm:t>
        <a:bodyPr/>
        <a:lstStyle/>
        <a:p>
          <a:endParaRPr lang="ru-RU"/>
        </a:p>
      </dgm:t>
    </dgm:pt>
    <dgm:pt modelId="{1D950E1F-AB2A-43C8-A0F6-B998A03F92DE}">
      <dgm:prSet custT="1"/>
      <dgm:spPr/>
      <dgm:t>
        <a:bodyPr/>
        <a:lstStyle/>
        <a:p>
          <a:r>
            <a:rPr lang="ru-RU" sz="1600" dirty="0" smtClean="0">
              <a:latin typeface="Century Gothic" panose="020B0502020202020204" pitchFamily="34" charset="0"/>
            </a:rPr>
            <a:t>Снимает барьеры и помехи при взаимодействии</a:t>
          </a:r>
          <a:endParaRPr lang="ru-RU" sz="1600" dirty="0">
            <a:latin typeface="Century Gothic" panose="020B0502020202020204" pitchFamily="34" charset="0"/>
          </a:endParaRPr>
        </a:p>
      </dgm:t>
    </dgm:pt>
    <dgm:pt modelId="{644BB67B-81C7-4E4E-AA29-0E1AA145A09C}" type="sibTrans" cxnId="{BC6B38DB-DA53-44ED-A42F-FBDD7D61B588}">
      <dgm:prSet/>
      <dgm:spPr/>
      <dgm:t>
        <a:bodyPr/>
        <a:lstStyle/>
        <a:p>
          <a:endParaRPr lang="ru-RU"/>
        </a:p>
      </dgm:t>
    </dgm:pt>
    <dgm:pt modelId="{762D3755-B086-49EC-BABE-F868DA944F50}" type="parTrans" cxnId="{BC6B38DB-DA53-44ED-A42F-FBDD7D61B588}">
      <dgm:prSet/>
      <dgm:spPr/>
      <dgm:t>
        <a:bodyPr/>
        <a:lstStyle/>
        <a:p>
          <a:endParaRPr lang="ru-RU"/>
        </a:p>
      </dgm:t>
    </dgm:pt>
    <dgm:pt modelId="{0F00A8F2-E11D-491F-B4F8-2EEA10D81064}">
      <dgm:prSet phldrT="[Текст]" custT="1"/>
      <dgm:spPr/>
      <dgm:t>
        <a:bodyPr/>
        <a:lstStyle/>
        <a:p>
          <a:r>
            <a:rPr lang="ru-RU" sz="1600" dirty="0" smtClean="0">
              <a:latin typeface="Century Gothic" panose="020B0502020202020204" pitchFamily="34" charset="0"/>
            </a:rPr>
            <a:t>Разъясняет правила встречи, ее процедуру  и регламент</a:t>
          </a:r>
          <a:endParaRPr lang="ru-RU" sz="1600" dirty="0">
            <a:latin typeface="Century Gothic" panose="020B0502020202020204" pitchFamily="34" charset="0"/>
          </a:endParaRPr>
        </a:p>
      </dgm:t>
    </dgm:pt>
    <dgm:pt modelId="{EED1483A-F8DA-437C-8B99-31CF2332E108}" type="sibTrans" cxnId="{BAACBB36-DC1A-418E-862C-69BE529F6DF2}">
      <dgm:prSet/>
      <dgm:spPr/>
      <dgm:t>
        <a:bodyPr/>
        <a:lstStyle/>
        <a:p>
          <a:endParaRPr lang="ru-RU"/>
        </a:p>
      </dgm:t>
    </dgm:pt>
    <dgm:pt modelId="{6B406990-18BD-4675-9396-0998F5989A27}" type="parTrans" cxnId="{BAACBB36-DC1A-418E-862C-69BE529F6DF2}">
      <dgm:prSet/>
      <dgm:spPr/>
      <dgm:t>
        <a:bodyPr/>
        <a:lstStyle/>
        <a:p>
          <a:endParaRPr lang="ru-RU"/>
        </a:p>
      </dgm:t>
    </dgm:pt>
    <dgm:pt modelId="{71789E81-F99A-4D8C-A1FE-9B12309FD491}" type="pres">
      <dgm:prSet presAssocID="{C355F6DF-B07D-4CE3-8BF5-8B95EAD7333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D55FD2-5704-4699-AB75-C8AF43D829FB}" type="pres">
      <dgm:prSet presAssocID="{0CF3E138-7723-48E7-B074-E50694DD5EC7}" presName="root1" presStyleCnt="0"/>
      <dgm:spPr/>
      <dgm:t>
        <a:bodyPr/>
        <a:lstStyle/>
        <a:p>
          <a:endParaRPr lang="ru-RU"/>
        </a:p>
      </dgm:t>
    </dgm:pt>
    <dgm:pt modelId="{B9E4F400-F9B4-4100-A40D-A3EF0AE3F44B}" type="pres">
      <dgm:prSet presAssocID="{0CF3E138-7723-48E7-B074-E50694DD5EC7}" presName="LevelOneTextNode" presStyleLbl="node0" presStyleIdx="0" presStyleCnt="1" custAng="0" custScaleX="145958" custScaleY="111241" custLinFactNeighborX="-54379" custLinFactNeighborY="-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B86608-73F2-478E-A3B0-D1B50E8A70A7}" type="pres">
      <dgm:prSet presAssocID="{0CF3E138-7723-48E7-B074-E50694DD5EC7}" presName="level2hierChild" presStyleCnt="0"/>
      <dgm:spPr/>
      <dgm:t>
        <a:bodyPr/>
        <a:lstStyle/>
        <a:p>
          <a:endParaRPr lang="ru-RU"/>
        </a:p>
      </dgm:t>
    </dgm:pt>
    <dgm:pt modelId="{0C6C7A0F-8063-4B73-AC32-57E79AD9FA4A}" type="pres">
      <dgm:prSet presAssocID="{BD841A5A-2E99-45D9-B161-1A0558DBA9B5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1194C619-0155-4342-BC6A-41430CE57FD5}" type="pres">
      <dgm:prSet presAssocID="{BD841A5A-2E99-45D9-B161-1A0558DBA9B5}" presName="connTx" presStyleLbl="parChTrans1D2" presStyleIdx="0" presStyleCnt="4"/>
      <dgm:spPr/>
      <dgm:t>
        <a:bodyPr/>
        <a:lstStyle/>
        <a:p>
          <a:endParaRPr lang="ru-RU"/>
        </a:p>
      </dgm:t>
    </dgm:pt>
    <dgm:pt modelId="{98698FFD-2DE6-4203-82CA-70AB59C09096}" type="pres">
      <dgm:prSet presAssocID="{EE66CA4B-4183-42A8-8E09-6712F5750793}" presName="root2" presStyleCnt="0"/>
      <dgm:spPr/>
      <dgm:t>
        <a:bodyPr/>
        <a:lstStyle/>
        <a:p>
          <a:endParaRPr lang="ru-RU"/>
        </a:p>
      </dgm:t>
    </dgm:pt>
    <dgm:pt modelId="{EE66337E-8799-4D70-A4AE-1784FD43E661}" type="pres">
      <dgm:prSet presAssocID="{EE66CA4B-4183-42A8-8E09-6712F5750793}" presName="LevelTwoTextNode" presStyleLbl="node2" presStyleIdx="0" presStyleCnt="4" custScaleX="2636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7D01A7-BF21-46B5-A8C2-7A4B640EFF04}" type="pres">
      <dgm:prSet presAssocID="{EE66CA4B-4183-42A8-8E09-6712F5750793}" presName="level3hierChild" presStyleCnt="0"/>
      <dgm:spPr/>
      <dgm:t>
        <a:bodyPr/>
        <a:lstStyle/>
        <a:p>
          <a:endParaRPr lang="ru-RU"/>
        </a:p>
      </dgm:t>
    </dgm:pt>
    <dgm:pt modelId="{95421BFD-5F28-483B-A365-1CCD9586AE4F}" type="pres">
      <dgm:prSet presAssocID="{F325F162-A5D9-474A-B7D7-231578E9BD6F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7608FF51-ADC8-4A1D-83D8-9D63D70113EA}" type="pres">
      <dgm:prSet presAssocID="{F325F162-A5D9-474A-B7D7-231578E9BD6F}" presName="connTx" presStyleLbl="parChTrans1D2" presStyleIdx="1" presStyleCnt="4"/>
      <dgm:spPr/>
      <dgm:t>
        <a:bodyPr/>
        <a:lstStyle/>
        <a:p>
          <a:endParaRPr lang="ru-RU"/>
        </a:p>
      </dgm:t>
    </dgm:pt>
    <dgm:pt modelId="{D7F85AE3-0CCD-42CE-AD52-2B45E3202770}" type="pres">
      <dgm:prSet presAssocID="{DB419F80-71A3-43F1-85D5-9D1F69174589}" presName="root2" presStyleCnt="0"/>
      <dgm:spPr/>
      <dgm:t>
        <a:bodyPr/>
        <a:lstStyle/>
        <a:p>
          <a:endParaRPr lang="ru-RU"/>
        </a:p>
      </dgm:t>
    </dgm:pt>
    <dgm:pt modelId="{DB9C83F5-1354-4314-8DD2-173D59F4D18D}" type="pres">
      <dgm:prSet presAssocID="{DB419F80-71A3-43F1-85D5-9D1F69174589}" presName="LevelTwoTextNode" presStyleLbl="node2" presStyleIdx="1" presStyleCnt="4" custScaleX="262745" custScaleY="968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248355-6D29-4BC9-AFD5-05D7180B9A7E}" type="pres">
      <dgm:prSet presAssocID="{DB419F80-71A3-43F1-85D5-9D1F69174589}" presName="level3hierChild" presStyleCnt="0"/>
      <dgm:spPr/>
      <dgm:t>
        <a:bodyPr/>
        <a:lstStyle/>
        <a:p>
          <a:endParaRPr lang="ru-RU"/>
        </a:p>
      </dgm:t>
    </dgm:pt>
    <dgm:pt modelId="{C0AE6ECF-425B-480F-A2B5-9E430E92E4A3}" type="pres">
      <dgm:prSet presAssocID="{6B406990-18BD-4675-9396-0998F5989A27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4A8B785E-05B8-4411-BDD2-3AF9C051D76D}" type="pres">
      <dgm:prSet presAssocID="{6B406990-18BD-4675-9396-0998F5989A27}" presName="connTx" presStyleLbl="parChTrans1D2" presStyleIdx="2" presStyleCnt="4"/>
      <dgm:spPr/>
      <dgm:t>
        <a:bodyPr/>
        <a:lstStyle/>
        <a:p>
          <a:endParaRPr lang="ru-RU"/>
        </a:p>
      </dgm:t>
    </dgm:pt>
    <dgm:pt modelId="{3C9AF9F7-C65C-4FF2-A900-19ADB2C88BCB}" type="pres">
      <dgm:prSet presAssocID="{0F00A8F2-E11D-491F-B4F8-2EEA10D81064}" presName="root2" presStyleCnt="0"/>
      <dgm:spPr/>
      <dgm:t>
        <a:bodyPr/>
        <a:lstStyle/>
        <a:p>
          <a:endParaRPr lang="ru-RU"/>
        </a:p>
      </dgm:t>
    </dgm:pt>
    <dgm:pt modelId="{CD5650D4-E300-4BCC-AED2-2EEA6E89E9A2}" type="pres">
      <dgm:prSet presAssocID="{0F00A8F2-E11D-491F-B4F8-2EEA10D81064}" presName="LevelTwoTextNode" presStyleLbl="node2" presStyleIdx="2" presStyleCnt="4" custScaleX="2627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7BE33D-C4CF-4B2D-BBC4-158DD8DB347B}" type="pres">
      <dgm:prSet presAssocID="{0F00A8F2-E11D-491F-B4F8-2EEA10D81064}" presName="level3hierChild" presStyleCnt="0"/>
      <dgm:spPr/>
      <dgm:t>
        <a:bodyPr/>
        <a:lstStyle/>
        <a:p>
          <a:endParaRPr lang="ru-RU"/>
        </a:p>
      </dgm:t>
    </dgm:pt>
    <dgm:pt modelId="{0B36526E-00A8-4EB9-ADA0-B09BC9679253}" type="pres">
      <dgm:prSet presAssocID="{762D3755-B086-49EC-BABE-F868DA944F50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792FED6C-5A2F-4593-AEAB-586B4A9B27AA}" type="pres">
      <dgm:prSet presAssocID="{762D3755-B086-49EC-BABE-F868DA944F50}" presName="connTx" presStyleLbl="parChTrans1D2" presStyleIdx="3" presStyleCnt="4"/>
      <dgm:spPr/>
      <dgm:t>
        <a:bodyPr/>
        <a:lstStyle/>
        <a:p>
          <a:endParaRPr lang="ru-RU"/>
        </a:p>
      </dgm:t>
    </dgm:pt>
    <dgm:pt modelId="{BDA76793-EDEF-457F-9CD7-E1406FBC5735}" type="pres">
      <dgm:prSet presAssocID="{1D950E1F-AB2A-43C8-A0F6-B998A03F92DE}" presName="root2" presStyleCnt="0"/>
      <dgm:spPr/>
      <dgm:t>
        <a:bodyPr/>
        <a:lstStyle/>
        <a:p>
          <a:endParaRPr lang="ru-RU"/>
        </a:p>
      </dgm:t>
    </dgm:pt>
    <dgm:pt modelId="{63C3B195-50DE-4275-8C41-9D0629C5C37C}" type="pres">
      <dgm:prSet presAssocID="{1D950E1F-AB2A-43C8-A0F6-B998A03F92DE}" presName="LevelTwoTextNode" presStyleLbl="node2" presStyleIdx="3" presStyleCnt="4" custScaleX="262745" custScaleY="950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FC61E2-BC8F-4A36-8D28-D89F0CCD70A2}" type="pres">
      <dgm:prSet presAssocID="{1D950E1F-AB2A-43C8-A0F6-B998A03F92DE}" presName="level3hierChild" presStyleCnt="0"/>
      <dgm:spPr/>
      <dgm:t>
        <a:bodyPr/>
        <a:lstStyle/>
        <a:p>
          <a:endParaRPr lang="ru-RU"/>
        </a:p>
      </dgm:t>
    </dgm:pt>
  </dgm:ptLst>
  <dgm:cxnLst>
    <dgm:cxn modelId="{724FFFCB-AE6E-4A88-9E96-905BBED52BC2}" type="presOf" srcId="{F325F162-A5D9-474A-B7D7-231578E9BD6F}" destId="{7608FF51-ADC8-4A1D-83D8-9D63D70113EA}" srcOrd="1" destOrd="0" presId="urn:microsoft.com/office/officeart/2008/layout/HorizontalMultiLevelHierarchy"/>
    <dgm:cxn modelId="{7A5D35C4-58F0-4809-A558-92AC388CBB43}" type="presOf" srcId="{6B406990-18BD-4675-9396-0998F5989A27}" destId="{4A8B785E-05B8-4411-BDD2-3AF9C051D76D}" srcOrd="1" destOrd="0" presId="urn:microsoft.com/office/officeart/2008/layout/HorizontalMultiLevelHierarchy"/>
    <dgm:cxn modelId="{0CF2A264-9ADD-48BA-AEBF-A9F642EE0914}" type="presOf" srcId="{C355F6DF-B07D-4CE3-8BF5-8B95EAD73338}" destId="{71789E81-F99A-4D8C-A1FE-9B12309FD491}" srcOrd="0" destOrd="0" presId="urn:microsoft.com/office/officeart/2008/layout/HorizontalMultiLevelHierarchy"/>
    <dgm:cxn modelId="{628256E1-46AF-4936-9FB1-26E525774E5A}" srcId="{0CF3E138-7723-48E7-B074-E50694DD5EC7}" destId="{EE66CA4B-4183-42A8-8E09-6712F5750793}" srcOrd="0" destOrd="0" parTransId="{BD841A5A-2E99-45D9-B161-1A0558DBA9B5}" sibTransId="{C4808C4B-3EC5-49F8-9BD3-DA31A861128A}"/>
    <dgm:cxn modelId="{6C05F8E4-C1D4-414F-ADA3-0C0F84C47275}" type="presOf" srcId="{1D950E1F-AB2A-43C8-A0F6-B998A03F92DE}" destId="{63C3B195-50DE-4275-8C41-9D0629C5C37C}" srcOrd="0" destOrd="0" presId="urn:microsoft.com/office/officeart/2008/layout/HorizontalMultiLevelHierarchy"/>
    <dgm:cxn modelId="{6DB2CB40-E043-400E-9441-1A105E96093F}" type="presOf" srcId="{EE66CA4B-4183-42A8-8E09-6712F5750793}" destId="{EE66337E-8799-4D70-A4AE-1784FD43E661}" srcOrd="0" destOrd="0" presId="urn:microsoft.com/office/officeart/2008/layout/HorizontalMultiLevelHierarchy"/>
    <dgm:cxn modelId="{89CA7394-876F-4929-A2A8-D9D0D584BCE6}" type="presOf" srcId="{6B406990-18BD-4675-9396-0998F5989A27}" destId="{C0AE6ECF-425B-480F-A2B5-9E430E92E4A3}" srcOrd="0" destOrd="0" presId="urn:microsoft.com/office/officeart/2008/layout/HorizontalMultiLevelHierarchy"/>
    <dgm:cxn modelId="{19637ECC-C260-4219-A892-098A07ABE16D}" type="presOf" srcId="{762D3755-B086-49EC-BABE-F868DA944F50}" destId="{0B36526E-00A8-4EB9-ADA0-B09BC9679253}" srcOrd="0" destOrd="0" presId="urn:microsoft.com/office/officeart/2008/layout/HorizontalMultiLevelHierarchy"/>
    <dgm:cxn modelId="{6D5BF242-CDBA-4611-87CB-19A16140C5B2}" type="presOf" srcId="{BD841A5A-2E99-45D9-B161-1A0558DBA9B5}" destId="{0C6C7A0F-8063-4B73-AC32-57E79AD9FA4A}" srcOrd="0" destOrd="0" presId="urn:microsoft.com/office/officeart/2008/layout/HorizontalMultiLevelHierarchy"/>
    <dgm:cxn modelId="{BC6B38DB-DA53-44ED-A42F-FBDD7D61B588}" srcId="{0CF3E138-7723-48E7-B074-E50694DD5EC7}" destId="{1D950E1F-AB2A-43C8-A0F6-B998A03F92DE}" srcOrd="3" destOrd="0" parTransId="{762D3755-B086-49EC-BABE-F868DA944F50}" sibTransId="{644BB67B-81C7-4E4E-AA29-0E1AA145A09C}"/>
    <dgm:cxn modelId="{F4FBC49E-1318-4118-8356-5C1FCE9979EF}" type="presOf" srcId="{BD841A5A-2E99-45D9-B161-1A0558DBA9B5}" destId="{1194C619-0155-4342-BC6A-41430CE57FD5}" srcOrd="1" destOrd="0" presId="urn:microsoft.com/office/officeart/2008/layout/HorizontalMultiLevelHierarchy"/>
    <dgm:cxn modelId="{BF86355E-A2E1-481A-BDBD-959D34B566F0}" type="presOf" srcId="{0F00A8F2-E11D-491F-B4F8-2EEA10D81064}" destId="{CD5650D4-E300-4BCC-AED2-2EEA6E89E9A2}" srcOrd="0" destOrd="0" presId="urn:microsoft.com/office/officeart/2008/layout/HorizontalMultiLevelHierarchy"/>
    <dgm:cxn modelId="{8C7EEE59-0DAB-450A-BCF9-7EF0DE3E09E0}" type="presOf" srcId="{F325F162-A5D9-474A-B7D7-231578E9BD6F}" destId="{95421BFD-5F28-483B-A365-1CCD9586AE4F}" srcOrd="0" destOrd="0" presId="urn:microsoft.com/office/officeart/2008/layout/HorizontalMultiLevelHierarchy"/>
    <dgm:cxn modelId="{D011C224-C394-424D-9C88-3EBD7E9E173B}" type="presOf" srcId="{0CF3E138-7723-48E7-B074-E50694DD5EC7}" destId="{B9E4F400-F9B4-4100-A40D-A3EF0AE3F44B}" srcOrd="0" destOrd="0" presId="urn:microsoft.com/office/officeart/2008/layout/HorizontalMultiLevelHierarchy"/>
    <dgm:cxn modelId="{D10C439E-2181-4CF2-A4EB-12ED16BD2C05}" srcId="{C355F6DF-B07D-4CE3-8BF5-8B95EAD73338}" destId="{0CF3E138-7723-48E7-B074-E50694DD5EC7}" srcOrd="0" destOrd="0" parTransId="{BB23CD11-D719-4563-9493-14A09074D857}" sibTransId="{BFC1916E-5B62-4233-B292-D8E76ACF8B6B}"/>
    <dgm:cxn modelId="{4061597E-C72E-4EF9-A62A-4886AA943109}" srcId="{0CF3E138-7723-48E7-B074-E50694DD5EC7}" destId="{DB419F80-71A3-43F1-85D5-9D1F69174589}" srcOrd="1" destOrd="0" parTransId="{F325F162-A5D9-474A-B7D7-231578E9BD6F}" sibTransId="{B64CBA6C-67D0-4D71-81F6-36ED88E0E690}"/>
    <dgm:cxn modelId="{95B7B85E-A65E-41BD-AB52-5291200E0BE8}" type="presOf" srcId="{DB419F80-71A3-43F1-85D5-9D1F69174589}" destId="{DB9C83F5-1354-4314-8DD2-173D59F4D18D}" srcOrd="0" destOrd="0" presId="urn:microsoft.com/office/officeart/2008/layout/HorizontalMultiLevelHierarchy"/>
    <dgm:cxn modelId="{86E9A8AC-48D9-4A8F-BBBB-2F3930D9758F}" type="presOf" srcId="{762D3755-B086-49EC-BABE-F868DA944F50}" destId="{792FED6C-5A2F-4593-AEAB-586B4A9B27AA}" srcOrd="1" destOrd="0" presId="urn:microsoft.com/office/officeart/2008/layout/HorizontalMultiLevelHierarchy"/>
    <dgm:cxn modelId="{BAACBB36-DC1A-418E-862C-69BE529F6DF2}" srcId="{0CF3E138-7723-48E7-B074-E50694DD5EC7}" destId="{0F00A8F2-E11D-491F-B4F8-2EEA10D81064}" srcOrd="2" destOrd="0" parTransId="{6B406990-18BD-4675-9396-0998F5989A27}" sibTransId="{EED1483A-F8DA-437C-8B99-31CF2332E108}"/>
    <dgm:cxn modelId="{8FD34FCE-4E56-4B30-AB8B-ABF0878615A3}" type="presParOf" srcId="{71789E81-F99A-4D8C-A1FE-9B12309FD491}" destId="{14D55FD2-5704-4699-AB75-C8AF43D829FB}" srcOrd="0" destOrd="0" presId="urn:microsoft.com/office/officeart/2008/layout/HorizontalMultiLevelHierarchy"/>
    <dgm:cxn modelId="{6D1039B7-B66F-41E6-A579-726868B5197F}" type="presParOf" srcId="{14D55FD2-5704-4699-AB75-C8AF43D829FB}" destId="{B9E4F400-F9B4-4100-A40D-A3EF0AE3F44B}" srcOrd="0" destOrd="0" presId="urn:microsoft.com/office/officeart/2008/layout/HorizontalMultiLevelHierarchy"/>
    <dgm:cxn modelId="{A5F2E3AF-B0B1-4830-9900-8F34CE1A8A4D}" type="presParOf" srcId="{14D55FD2-5704-4699-AB75-C8AF43D829FB}" destId="{0DB86608-73F2-478E-A3B0-D1B50E8A70A7}" srcOrd="1" destOrd="0" presId="urn:microsoft.com/office/officeart/2008/layout/HorizontalMultiLevelHierarchy"/>
    <dgm:cxn modelId="{0CDDDE4A-BFCC-4241-AC3D-543B77F3933D}" type="presParOf" srcId="{0DB86608-73F2-478E-A3B0-D1B50E8A70A7}" destId="{0C6C7A0F-8063-4B73-AC32-57E79AD9FA4A}" srcOrd="0" destOrd="0" presId="urn:microsoft.com/office/officeart/2008/layout/HorizontalMultiLevelHierarchy"/>
    <dgm:cxn modelId="{B2DBA918-0FEB-491A-870D-76CE1967526C}" type="presParOf" srcId="{0C6C7A0F-8063-4B73-AC32-57E79AD9FA4A}" destId="{1194C619-0155-4342-BC6A-41430CE57FD5}" srcOrd="0" destOrd="0" presId="urn:microsoft.com/office/officeart/2008/layout/HorizontalMultiLevelHierarchy"/>
    <dgm:cxn modelId="{3131119B-75B5-4EF1-A5CF-F9898C9D7B1B}" type="presParOf" srcId="{0DB86608-73F2-478E-A3B0-D1B50E8A70A7}" destId="{98698FFD-2DE6-4203-82CA-70AB59C09096}" srcOrd="1" destOrd="0" presId="urn:microsoft.com/office/officeart/2008/layout/HorizontalMultiLevelHierarchy"/>
    <dgm:cxn modelId="{AB09283B-C2EF-4931-B57D-A444ADB5F06C}" type="presParOf" srcId="{98698FFD-2DE6-4203-82CA-70AB59C09096}" destId="{EE66337E-8799-4D70-A4AE-1784FD43E661}" srcOrd="0" destOrd="0" presId="urn:microsoft.com/office/officeart/2008/layout/HorizontalMultiLevelHierarchy"/>
    <dgm:cxn modelId="{B837C104-2191-4CE2-A6C0-4783B7A9CFD8}" type="presParOf" srcId="{98698FFD-2DE6-4203-82CA-70AB59C09096}" destId="{FE7D01A7-BF21-46B5-A8C2-7A4B640EFF04}" srcOrd="1" destOrd="0" presId="urn:microsoft.com/office/officeart/2008/layout/HorizontalMultiLevelHierarchy"/>
    <dgm:cxn modelId="{2089F14C-6CFC-491D-8A1F-DF3E2ABAB224}" type="presParOf" srcId="{0DB86608-73F2-478E-A3B0-D1B50E8A70A7}" destId="{95421BFD-5F28-483B-A365-1CCD9586AE4F}" srcOrd="2" destOrd="0" presId="urn:microsoft.com/office/officeart/2008/layout/HorizontalMultiLevelHierarchy"/>
    <dgm:cxn modelId="{93EBE557-2B9B-4BAA-82E0-053D0EF47812}" type="presParOf" srcId="{95421BFD-5F28-483B-A365-1CCD9586AE4F}" destId="{7608FF51-ADC8-4A1D-83D8-9D63D70113EA}" srcOrd="0" destOrd="0" presId="urn:microsoft.com/office/officeart/2008/layout/HorizontalMultiLevelHierarchy"/>
    <dgm:cxn modelId="{0F8135C9-E66F-448E-A1F9-C6CD8FB73CF5}" type="presParOf" srcId="{0DB86608-73F2-478E-A3B0-D1B50E8A70A7}" destId="{D7F85AE3-0CCD-42CE-AD52-2B45E3202770}" srcOrd="3" destOrd="0" presId="urn:microsoft.com/office/officeart/2008/layout/HorizontalMultiLevelHierarchy"/>
    <dgm:cxn modelId="{BC4E1FE7-8EF3-44BA-87BA-8C30B1D2BAF6}" type="presParOf" srcId="{D7F85AE3-0CCD-42CE-AD52-2B45E3202770}" destId="{DB9C83F5-1354-4314-8DD2-173D59F4D18D}" srcOrd="0" destOrd="0" presId="urn:microsoft.com/office/officeart/2008/layout/HorizontalMultiLevelHierarchy"/>
    <dgm:cxn modelId="{FFAB20FD-2EB8-4152-A9ED-B90F248A8B66}" type="presParOf" srcId="{D7F85AE3-0CCD-42CE-AD52-2B45E3202770}" destId="{18248355-6D29-4BC9-AFD5-05D7180B9A7E}" srcOrd="1" destOrd="0" presId="urn:microsoft.com/office/officeart/2008/layout/HorizontalMultiLevelHierarchy"/>
    <dgm:cxn modelId="{7896F910-9B00-4FEF-95A8-4BAF87800300}" type="presParOf" srcId="{0DB86608-73F2-478E-A3B0-D1B50E8A70A7}" destId="{C0AE6ECF-425B-480F-A2B5-9E430E92E4A3}" srcOrd="4" destOrd="0" presId="urn:microsoft.com/office/officeart/2008/layout/HorizontalMultiLevelHierarchy"/>
    <dgm:cxn modelId="{DCBB5146-F9A5-4989-ADB1-A13B5B667663}" type="presParOf" srcId="{C0AE6ECF-425B-480F-A2B5-9E430E92E4A3}" destId="{4A8B785E-05B8-4411-BDD2-3AF9C051D76D}" srcOrd="0" destOrd="0" presId="urn:microsoft.com/office/officeart/2008/layout/HorizontalMultiLevelHierarchy"/>
    <dgm:cxn modelId="{1492CE23-96F5-4B92-98C2-A3A62BE94ECD}" type="presParOf" srcId="{0DB86608-73F2-478E-A3B0-D1B50E8A70A7}" destId="{3C9AF9F7-C65C-4FF2-A900-19ADB2C88BCB}" srcOrd="5" destOrd="0" presId="urn:microsoft.com/office/officeart/2008/layout/HorizontalMultiLevelHierarchy"/>
    <dgm:cxn modelId="{6F69A679-B84E-4192-9666-287587FC8C40}" type="presParOf" srcId="{3C9AF9F7-C65C-4FF2-A900-19ADB2C88BCB}" destId="{CD5650D4-E300-4BCC-AED2-2EEA6E89E9A2}" srcOrd="0" destOrd="0" presId="urn:microsoft.com/office/officeart/2008/layout/HorizontalMultiLevelHierarchy"/>
    <dgm:cxn modelId="{6F8C213A-1FE5-42A0-B6EC-C246764A67FE}" type="presParOf" srcId="{3C9AF9F7-C65C-4FF2-A900-19ADB2C88BCB}" destId="{6D7BE33D-C4CF-4B2D-BBC4-158DD8DB347B}" srcOrd="1" destOrd="0" presId="urn:microsoft.com/office/officeart/2008/layout/HorizontalMultiLevelHierarchy"/>
    <dgm:cxn modelId="{1AA44047-E616-43DC-86CC-B5F8E286EA44}" type="presParOf" srcId="{0DB86608-73F2-478E-A3B0-D1B50E8A70A7}" destId="{0B36526E-00A8-4EB9-ADA0-B09BC9679253}" srcOrd="6" destOrd="0" presId="urn:microsoft.com/office/officeart/2008/layout/HorizontalMultiLevelHierarchy"/>
    <dgm:cxn modelId="{B39B4DF2-EB25-4E05-A7A3-B1CB6640629C}" type="presParOf" srcId="{0B36526E-00A8-4EB9-ADA0-B09BC9679253}" destId="{792FED6C-5A2F-4593-AEAB-586B4A9B27AA}" srcOrd="0" destOrd="0" presId="urn:microsoft.com/office/officeart/2008/layout/HorizontalMultiLevelHierarchy"/>
    <dgm:cxn modelId="{306E73E9-CE59-4373-A85E-69DEDF344367}" type="presParOf" srcId="{0DB86608-73F2-478E-A3B0-D1B50E8A70A7}" destId="{BDA76793-EDEF-457F-9CD7-E1406FBC5735}" srcOrd="7" destOrd="0" presId="urn:microsoft.com/office/officeart/2008/layout/HorizontalMultiLevelHierarchy"/>
    <dgm:cxn modelId="{ABD5BE0A-87FF-4A1C-8196-3A7F921F9C25}" type="presParOf" srcId="{BDA76793-EDEF-457F-9CD7-E1406FBC5735}" destId="{63C3B195-50DE-4275-8C41-9D0629C5C37C}" srcOrd="0" destOrd="0" presId="urn:microsoft.com/office/officeart/2008/layout/HorizontalMultiLevelHierarchy"/>
    <dgm:cxn modelId="{AE51C49B-9087-4485-8A90-4B131C430D07}" type="presParOf" srcId="{BDA76793-EDEF-457F-9CD7-E1406FBC5735}" destId="{0EFC61E2-BC8F-4A36-8D28-D89F0CCD70A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5903B0-0E4B-40BB-ACC1-C58EF72578DE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9717B14E-1D53-48B2-822D-BF4701E39F15}">
      <dgm:prSet phldrT="[Текст]" custT="1"/>
      <dgm:spPr>
        <a:ln>
          <a:solidFill>
            <a:srgbClr val="9999FF"/>
          </a:solidFill>
        </a:ln>
        <a:scene3d>
          <a:camera prst="orthographicFront"/>
          <a:lightRig rig="threePt" dir="t"/>
        </a:scene3d>
        <a:sp3d>
          <a:bevelT prst="relaxedInset"/>
          <a:bevelB w="152400" h="50800" prst="softRound"/>
        </a:sp3d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КЛАССНО – УРОЧНАЯ ДЕЯТЕЛЬНОСТЬ</a:t>
          </a:r>
          <a:endParaRPr lang="ru-RU" sz="16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2A5EA581-2637-44F6-A768-D0FF57E54DD6}" type="parTrans" cxnId="{BA17B324-0AE7-4AAD-AAB1-7DF318466CF3}">
      <dgm:prSet/>
      <dgm:spPr/>
      <dgm:t>
        <a:bodyPr/>
        <a:lstStyle/>
        <a:p>
          <a:endParaRPr lang="ru-RU"/>
        </a:p>
      </dgm:t>
    </dgm:pt>
    <dgm:pt modelId="{FF283AFE-9F57-4FED-A6D9-91FF1D932B8F}" type="sibTrans" cxnId="{BA17B324-0AE7-4AAD-AAB1-7DF318466CF3}">
      <dgm:prSet/>
      <dgm:spPr/>
      <dgm:t>
        <a:bodyPr/>
        <a:lstStyle/>
        <a:p>
          <a:endParaRPr lang="ru-RU"/>
        </a:p>
      </dgm:t>
    </dgm:pt>
    <dgm:pt modelId="{3FB59002-EF31-44EB-B6C3-F5A9268E221A}">
      <dgm:prSet phldrT="[Текст]" custT="1"/>
      <dgm:spPr>
        <a:ln>
          <a:solidFill>
            <a:srgbClr val="9999FF"/>
          </a:solidFill>
        </a:ln>
        <a:scene3d>
          <a:camera prst="orthographicFront"/>
          <a:lightRig rig="threePt" dir="t"/>
        </a:scene3d>
        <a:sp3d>
          <a:bevelT prst="relaxedInset"/>
          <a:bevelB w="152400" h="50800" prst="softRound"/>
        </a:sp3d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ВНЕУРОЧНАЯ ДЕЯТЕЛЬНОСТЬ</a:t>
          </a:r>
          <a:endParaRPr lang="ru-RU" sz="16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16A63869-F047-4B6E-A758-8F6933C373E8}" type="parTrans" cxnId="{02A8105E-B004-4933-B98E-4B47690732CB}">
      <dgm:prSet/>
      <dgm:spPr/>
      <dgm:t>
        <a:bodyPr/>
        <a:lstStyle/>
        <a:p>
          <a:endParaRPr lang="ru-RU"/>
        </a:p>
      </dgm:t>
    </dgm:pt>
    <dgm:pt modelId="{24B5B1C9-6042-4E89-BC06-F2442BFFCDEA}" type="sibTrans" cxnId="{02A8105E-B004-4933-B98E-4B47690732CB}">
      <dgm:prSet/>
      <dgm:spPr/>
      <dgm:t>
        <a:bodyPr/>
        <a:lstStyle/>
        <a:p>
          <a:endParaRPr lang="ru-RU"/>
        </a:p>
      </dgm:t>
    </dgm:pt>
    <dgm:pt modelId="{DCC8BB84-27D5-4E1A-8C84-7FEF5B16685D}">
      <dgm:prSet phldrT="[Текст]" custT="1"/>
      <dgm:spPr>
        <a:ln>
          <a:solidFill>
            <a:srgbClr val="9999FF"/>
          </a:solidFill>
        </a:ln>
        <a:scene3d>
          <a:camera prst="orthographicFront"/>
          <a:lightRig rig="threePt" dir="t"/>
        </a:scene3d>
        <a:sp3d>
          <a:bevelT prst="relaxedInset"/>
          <a:bevelB w="152400" h="50800" prst="softRound"/>
        </a:sp3d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ВОСПИТАТЕЛЬНАЯ ДЕЯТЕЛЬНОСТЬ</a:t>
          </a:r>
          <a:endParaRPr lang="ru-RU" sz="16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2957C8D9-FC6B-4B28-9DA1-1ECEB3679830}" type="parTrans" cxnId="{E8CEDC4C-EF6F-4E17-8E15-AC8E2C2A60AB}">
      <dgm:prSet/>
      <dgm:spPr/>
      <dgm:t>
        <a:bodyPr/>
        <a:lstStyle/>
        <a:p>
          <a:endParaRPr lang="ru-RU"/>
        </a:p>
      </dgm:t>
    </dgm:pt>
    <dgm:pt modelId="{9D39F914-BF79-42F4-9EC6-55D210A079AF}" type="sibTrans" cxnId="{E8CEDC4C-EF6F-4E17-8E15-AC8E2C2A60AB}">
      <dgm:prSet/>
      <dgm:spPr/>
      <dgm:t>
        <a:bodyPr/>
        <a:lstStyle/>
        <a:p>
          <a:endParaRPr lang="ru-RU"/>
        </a:p>
      </dgm:t>
    </dgm:pt>
    <dgm:pt modelId="{70EFE7E5-9827-4494-8582-FE7B21EBF158}" type="pres">
      <dgm:prSet presAssocID="{2C5903B0-0E4B-40BB-ACC1-C58EF72578DE}" presName="compositeShape" presStyleCnt="0">
        <dgm:presLayoutVars>
          <dgm:dir/>
          <dgm:resizeHandles/>
        </dgm:presLayoutVars>
      </dgm:prSet>
      <dgm:spPr/>
    </dgm:pt>
    <dgm:pt modelId="{1C136BC1-3F20-4D6A-973C-F15BA983F12E}" type="pres">
      <dgm:prSet presAssocID="{2C5903B0-0E4B-40BB-ACC1-C58EF72578DE}" presName="pyramid" presStyleLbl="node1" presStyleIdx="0" presStyleCnt="1"/>
      <dgm:spPr>
        <a:solidFill>
          <a:srgbClr val="CCCCFF"/>
        </a:solidFill>
        <a:scene3d>
          <a:camera prst="orthographicFront"/>
          <a:lightRig rig="threePt" dir="t"/>
        </a:scene3d>
        <a:sp3d>
          <a:bevelT/>
          <a:bevelB prst="relaxedInset"/>
        </a:sp3d>
      </dgm:spPr>
    </dgm:pt>
    <dgm:pt modelId="{6635B51A-7A80-4462-88A5-5DECD4677281}" type="pres">
      <dgm:prSet presAssocID="{2C5903B0-0E4B-40BB-ACC1-C58EF72578DE}" presName="theList" presStyleCnt="0"/>
      <dgm:spPr/>
    </dgm:pt>
    <dgm:pt modelId="{5EF7BD71-D2E0-480A-B127-159C362C01BB}" type="pres">
      <dgm:prSet presAssocID="{9717B14E-1D53-48B2-822D-BF4701E39F15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1C4393-F8F3-4C64-8732-A440D0213791}" type="pres">
      <dgm:prSet presAssocID="{9717B14E-1D53-48B2-822D-BF4701E39F15}" presName="aSpace" presStyleCnt="0"/>
      <dgm:spPr/>
    </dgm:pt>
    <dgm:pt modelId="{0FC33186-C9A7-457A-9CD5-34D6AA2F0C94}" type="pres">
      <dgm:prSet presAssocID="{3FB59002-EF31-44EB-B6C3-F5A9268E221A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E22ABF-35E3-408B-A34C-480DD5C612C9}" type="pres">
      <dgm:prSet presAssocID="{3FB59002-EF31-44EB-B6C3-F5A9268E221A}" presName="aSpace" presStyleCnt="0"/>
      <dgm:spPr/>
    </dgm:pt>
    <dgm:pt modelId="{E6B88843-DAC5-4A64-8353-8FFAF025C0CF}" type="pres">
      <dgm:prSet presAssocID="{DCC8BB84-27D5-4E1A-8C84-7FEF5B16685D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8A20F-45CD-493F-AB72-EA42A2A0AB2F}" type="pres">
      <dgm:prSet presAssocID="{DCC8BB84-27D5-4E1A-8C84-7FEF5B16685D}" presName="aSpace" presStyleCnt="0"/>
      <dgm:spPr/>
    </dgm:pt>
  </dgm:ptLst>
  <dgm:cxnLst>
    <dgm:cxn modelId="{15B0C601-F270-4835-AA51-96D51DD52185}" type="presOf" srcId="{DCC8BB84-27D5-4E1A-8C84-7FEF5B16685D}" destId="{E6B88843-DAC5-4A64-8353-8FFAF025C0CF}" srcOrd="0" destOrd="0" presId="urn:microsoft.com/office/officeart/2005/8/layout/pyramid2"/>
    <dgm:cxn modelId="{E8CEDC4C-EF6F-4E17-8E15-AC8E2C2A60AB}" srcId="{2C5903B0-0E4B-40BB-ACC1-C58EF72578DE}" destId="{DCC8BB84-27D5-4E1A-8C84-7FEF5B16685D}" srcOrd="2" destOrd="0" parTransId="{2957C8D9-FC6B-4B28-9DA1-1ECEB3679830}" sibTransId="{9D39F914-BF79-42F4-9EC6-55D210A079AF}"/>
    <dgm:cxn modelId="{E702AAE0-2BF5-497C-9A79-88B6BF710196}" type="presOf" srcId="{9717B14E-1D53-48B2-822D-BF4701E39F15}" destId="{5EF7BD71-D2E0-480A-B127-159C362C01BB}" srcOrd="0" destOrd="0" presId="urn:microsoft.com/office/officeart/2005/8/layout/pyramid2"/>
    <dgm:cxn modelId="{BA17B324-0AE7-4AAD-AAB1-7DF318466CF3}" srcId="{2C5903B0-0E4B-40BB-ACC1-C58EF72578DE}" destId="{9717B14E-1D53-48B2-822D-BF4701E39F15}" srcOrd="0" destOrd="0" parTransId="{2A5EA581-2637-44F6-A768-D0FF57E54DD6}" sibTransId="{FF283AFE-9F57-4FED-A6D9-91FF1D932B8F}"/>
    <dgm:cxn modelId="{289716A2-514A-49DA-911E-8532854C5A56}" type="presOf" srcId="{3FB59002-EF31-44EB-B6C3-F5A9268E221A}" destId="{0FC33186-C9A7-457A-9CD5-34D6AA2F0C94}" srcOrd="0" destOrd="0" presId="urn:microsoft.com/office/officeart/2005/8/layout/pyramid2"/>
    <dgm:cxn modelId="{9FDD0AD0-739C-47D1-ACAE-0C05092741F5}" type="presOf" srcId="{2C5903B0-0E4B-40BB-ACC1-C58EF72578DE}" destId="{70EFE7E5-9827-4494-8582-FE7B21EBF158}" srcOrd="0" destOrd="0" presId="urn:microsoft.com/office/officeart/2005/8/layout/pyramid2"/>
    <dgm:cxn modelId="{02A8105E-B004-4933-B98E-4B47690732CB}" srcId="{2C5903B0-0E4B-40BB-ACC1-C58EF72578DE}" destId="{3FB59002-EF31-44EB-B6C3-F5A9268E221A}" srcOrd="1" destOrd="0" parTransId="{16A63869-F047-4B6E-A758-8F6933C373E8}" sibTransId="{24B5B1C9-6042-4E89-BC06-F2442BFFCDEA}"/>
    <dgm:cxn modelId="{88FED78A-A805-48F8-B44A-DF7557DEFC38}" type="presParOf" srcId="{70EFE7E5-9827-4494-8582-FE7B21EBF158}" destId="{1C136BC1-3F20-4D6A-973C-F15BA983F12E}" srcOrd="0" destOrd="0" presId="urn:microsoft.com/office/officeart/2005/8/layout/pyramid2"/>
    <dgm:cxn modelId="{049E7E82-361D-4ADE-A67B-99E16656F84C}" type="presParOf" srcId="{70EFE7E5-9827-4494-8582-FE7B21EBF158}" destId="{6635B51A-7A80-4462-88A5-5DECD4677281}" srcOrd="1" destOrd="0" presId="urn:microsoft.com/office/officeart/2005/8/layout/pyramid2"/>
    <dgm:cxn modelId="{4C6367D1-934D-458E-8C0A-D4817257974C}" type="presParOf" srcId="{6635B51A-7A80-4462-88A5-5DECD4677281}" destId="{5EF7BD71-D2E0-480A-B127-159C362C01BB}" srcOrd="0" destOrd="0" presId="urn:microsoft.com/office/officeart/2005/8/layout/pyramid2"/>
    <dgm:cxn modelId="{36D5BD5D-0FF6-4FF5-8BFD-914D92BDE021}" type="presParOf" srcId="{6635B51A-7A80-4462-88A5-5DECD4677281}" destId="{291C4393-F8F3-4C64-8732-A440D0213791}" srcOrd="1" destOrd="0" presId="urn:microsoft.com/office/officeart/2005/8/layout/pyramid2"/>
    <dgm:cxn modelId="{590294FF-193D-4FAA-AAAD-FCC0318146BB}" type="presParOf" srcId="{6635B51A-7A80-4462-88A5-5DECD4677281}" destId="{0FC33186-C9A7-457A-9CD5-34D6AA2F0C94}" srcOrd="2" destOrd="0" presId="urn:microsoft.com/office/officeart/2005/8/layout/pyramid2"/>
    <dgm:cxn modelId="{543033A8-18DD-462C-9FFA-16F9DA1B5499}" type="presParOf" srcId="{6635B51A-7A80-4462-88A5-5DECD4677281}" destId="{26E22ABF-35E3-408B-A34C-480DD5C612C9}" srcOrd="3" destOrd="0" presId="urn:microsoft.com/office/officeart/2005/8/layout/pyramid2"/>
    <dgm:cxn modelId="{2CC9BD54-F3D4-43E0-8598-47AF64389969}" type="presParOf" srcId="{6635B51A-7A80-4462-88A5-5DECD4677281}" destId="{E6B88843-DAC5-4A64-8353-8FFAF025C0CF}" srcOrd="4" destOrd="0" presId="urn:microsoft.com/office/officeart/2005/8/layout/pyramid2"/>
    <dgm:cxn modelId="{BFCB5D83-9AC1-4393-9248-B223FAB9FB81}" type="presParOf" srcId="{6635B51A-7A80-4462-88A5-5DECD4677281}" destId="{1EB8A20F-45CD-493F-AB72-EA42A2A0AB2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79FB7-7273-4A2B-A932-7CFCBBC3EF5C}">
      <dsp:nvSpPr>
        <dsp:cNvPr id="0" name=""/>
        <dsp:cNvSpPr/>
      </dsp:nvSpPr>
      <dsp:spPr>
        <a:xfrm>
          <a:off x="711199" y="0"/>
          <a:ext cx="4064000" cy="4064000"/>
        </a:xfrm>
        <a:prstGeom prst="ellipse">
          <a:avLst/>
        </a:prstGeom>
        <a:solidFill>
          <a:srgbClr val="CC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600000" lon="600000" rev="600000"/>
          </a:camera>
          <a:lightRig rig="chilly" dir="t"/>
        </a:scene3d>
        <a:sp3d contourW="12700" prstMaterial="flat">
          <a:bevelT/>
          <a:bevelB prst="angle"/>
          <a:contourClr>
            <a:srgbClr val="7030A0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C612FD-C981-4211-9E55-74F06DA8485E}">
      <dsp:nvSpPr>
        <dsp:cNvPr id="0" name=""/>
        <dsp:cNvSpPr/>
      </dsp:nvSpPr>
      <dsp:spPr>
        <a:xfrm>
          <a:off x="2743199" y="408582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«МИРОВОЕ КАФЕ»</a:t>
          </a:r>
          <a:endParaRPr lang="ru-RU" sz="20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sp:txBody>
      <dsp:txXfrm>
        <a:off x="2790161" y="455544"/>
        <a:ext cx="2547676" cy="868101"/>
      </dsp:txXfrm>
    </dsp:sp>
    <dsp:sp modelId="{61019CDA-CD0D-4316-AE2B-98D093A1019D}">
      <dsp:nvSpPr>
        <dsp:cNvPr id="0" name=""/>
        <dsp:cNvSpPr/>
      </dsp:nvSpPr>
      <dsp:spPr>
        <a:xfrm>
          <a:off x="2743199" y="1490860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КОНФЕРЕНЦИЯ «ПОИСК»</a:t>
          </a:r>
          <a:endParaRPr lang="ru-RU" sz="20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sp:txBody>
      <dsp:txXfrm>
        <a:off x="2790161" y="1537822"/>
        <a:ext cx="2547676" cy="868101"/>
      </dsp:txXfrm>
    </dsp:sp>
    <dsp:sp modelId="{400117F9-BBC8-4E3E-A8C1-2B03AB6EA991}">
      <dsp:nvSpPr>
        <dsp:cNvPr id="0" name=""/>
        <dsp:cNvSpPr/>
      </dsp:nvSpPr>
      <dsp:spPr>
        <a:xfrm>
          <a:off x="2743199" y="2573139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bevelT/>
          <a:bevelB prst="relaxedInset"/>
          <a:contourClr>
            <a:srgbClr val="7030A0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«ПОИСК БУДУЩЕГО»</a:t>
          </a:r>
          <a:endParaRPr lang="ru-RU" sz="20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sp:txBody>
      <dsp:txXfrm>
        <a:off x="2790161" y="2620101"/>
        <a:ext cx="2547676" cy="8681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36526E-00A8-4EB9-ADA0-B09BC9679253}">
      <dsp:nvSpPr>
        <dsp:cNvPr id="0" name=""/>
        <dsp:cNvSpPr/>
      </dsp:nvSpPr>
      <dsp:spPr>
        <a:xfrm>
          <a:off x="896570" y="2123201"/>
          <a:ext cx="409671" cy="11431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4835" y="0"/>
              </a:lnTo>
              <a:lnTo>
                <a:pt x="204835" y="1143115"/>
              </a:lnTo>
              <a:lnTo>
                <a:pt x="409671" y="114311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071048" y="2664401"/>
        <a:ext cx="60715" cy="60715"/>
      </dsp:txXfrm>
    </dsp:sp>
    <dsp:sp modelId="{C0AE6ECF-425B-480F-A2B5-9E430E92E4A3}">
      <dsp:nvSpPr>
        <dsp:cNvPr id="0" name=""/>
        <dsp:cNvSpPr/>
      </dsp:nvSpPr>
      <dsp:spPr>
        <a:xfrm>
          <a:off x="896570" y="2123201"/>
          <a:ext cx="409671" cy="2025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4835" y="0"/>
              </a:lnTo>
              <a:lnTo>
                <a:pt x="204835" y="202575"/>
              </a:lnTo>
              <a:lnTo>
                <a:pt x="409671" y="20257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089980" y="2213063"/>
        <a:ext cx="22851" cy="22851"/>
      </dsp:txXfrm>
    </dsp:sp>
    <dsp:sp modelId="{95421BFD-5F28-483B-A365-1CCD9586AE4F}">
      <dsp:nvSpPr>
        <dsp:cNvPr id="0" name=""/>
        <dsp:cNvSpPr/>
      </dsp:nvSpPr>
      <dsp:spPr>
        <a:xfrm>
          <a:off x="896570" y="1567612"/>
          <a:ext cx="409671" cy="555588"/>
        </a:xfrm>
        <a:custGeom>
          <a:avLst/>
          <a:gdLst/>
          <a:ahLst/>
          <a:cxnLst/>
          <a:rect l="0" t="0" r="0" b="0"/>
          <a:pathLst>
            <a:path>
              <a:moveTo>
                <a:pt x="0" y="555588"/>
              </a:moveTo>
              <a:lnTo>
                <a:pt x="204835" y="555588"/>
              </a:lnTo>
              <a:lnTo>
                <a:pt x="204835" y="0"/>
              </a:lnTo>
              <a:lnTo>
                <a:pt x="409671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084149" y="1828149"/>
        <a:ext cx="34514" cy="34514"/>
      </dsp:txXfrm>
    </dsp:sp>
    <dsp:sp modelId="{0C6C7A0F-8063-4B73-AC32-57E79AD9FA4A}">
      <dsp:nvSpPr>
        <dsp:cNvPr id="0" name=""/>
        <dsp:cNvSpPr/>
      </dsp:nvSpPr>
      <dsp:spPr>
        <a:xfrm>
          <a:off x="896570" y="809448"/>
          <a:ext cx="409671" cy="1313753"/>
        </a:xfrm>
        <a:custGeom>
          <a:avLst/>
          <a:gdLst/>
          <a:ahLst/>
          <a:cxnLst/>
          <a:rect l="0" t="0" r="0" b="0"/>
          <a:pathLst>
            <a:path>
              <a:moveTo>
                <a:pt x="0" y="1313753"/>
              </a:moveTo>
              <a:lnTo>
                <a:pt x="204835" y="1313753"/>
              </a:lnTo>
              <a:lnTo>
                <a:pt x="204835" y="0"/>
              </a:lnTo>
              <a:lnTo>
                <a:pt x="409671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067002" y="1431921"/>
        <a:ext cx="68807" cy="68807"/>
      </dsp:txXfrm>
    </dsp:sp>
    <dsp:sp modelId="{B9E4F400-F9B4-4100-A40D-A3EF0AE3F44B}">
      <dsp:nvSpPr>
        <dsp:cNvPr id="0" name=""/>
        <dsp:cNvSpPr/>
      </dsp:nvSpPr>
      <dsp:spPr>
        <a:xfrm rot="16200000">
          <a:off x="-1349914" y="1674916"/>
          <a:ext cx="3596399" cy="8965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Фасилитатор</a:t>
          </a:r>
          <a:endParaRPr lang="ru-RU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sp:txBody>
      <dsp:txXfrm>
        <a:off x="-1349914" y="1674916"/>
        <a:ext cx="3596399" cy="896570"/>
      </dsp:txXfrm>
    </dsp:sp>
    <dsp:sp modelId="{EE66337E-8799-4D70-A4AE-1784FD43E661}">
      <dsp:nvSpPr>
        <dsp:cNvPr id="0" name=""/>
        <dsp:cNvSpPr/>
      </dsp:nvSpPr>
      <dsp:spPr>
        <a:xfrm>
          <a:off x="1306242" y="502314"/>
          <a:ext cx="5311781" cy="6142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Gothic" panose="020B0502020202020204" pitchFamily="34" charset="0"/>
            </a:rPr>
            <a:t>Не принимает участия в итогах обсуждения</a:t>
          </a:r>
          <a:endParaRPr lang="ru-RU" sz="1600" kern="1200" dirty="0">
            <a:latin typeface="Century Gothic" panose="020B0502020202020204" pitchFamily="34" charset="0"/>
          </a:endParaRPr>
        </a:p>
      </dsp:txBody>
      <dsp:txXfrm>
        <a:off x="1306242" y="502314"/>
        <a:ext cx="5311781" cy="614266"/>
      </dsp:txXfrm>
    </dsp:sp>
    <dsp:sp modelId="{DB9C83F5-1354-4314-8DD2-173D59F4D18D}">
      <dsp:nvSpPr>
        <dsp:cNvPr id="0" name=""/>
        <dsp:cNvSpPr/>
      </dsp:nvSpPr>
      <dsp:spPr>
        <a:xfrm>
          <a:off x="1306242" y="1270147"/>
          <a:ext cx="5293769" cy="5949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Gothic" panose="020B0502020202020204" pitchFamily="34" charset="0"/>
            </a:rPr>
            <a:t>Не предлагает свой взгляд на проблему</a:t>
          </a:r>
          <a:endParaRPr lang="ru-RU" sz="1600" kern="1200" dirty="0">
            <a:latin typeface="Century Gothic" panose="020B0502020202020204" pitchFamily="34" charset="0"/>
          </a:endParaRPr>
        </a:p>
      </dsp:txBody>
      <dsp:txXfrm>
        <a:off x="1306242" y="1270147"/>
        <a:ext cx="5293769" cy="594929"/>
      </dsp:txXfrm>
    </dsp:sp>
    <dsp:sp modelId="{CD5650D4-E300-4BCC-AED2-2EEA6E89E9A2}">
      <dsp:nvSpPr>
        <dsp:cNvPr id="0" name=""/>
        <dsp:cNvSpPr/>
      </dsp:nvSpPr>
      <dsp:spPr>
        <a:xfrm>
          <a:off x="1306242" y="2018643"/>
          <a:ext cx="5293769" cy="6142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Gothic" panose="020B0502020202020204" pitchFamily="34" charset="0"/>
            </a:rPr>
            <a:t>Не участвует в прениях, а только организует их</a:t>
          </a:r>
          <a:endParaRPr lang="ru-RU" sz="1600" kern="1200" dirty="0">
            <a:latin typeface="Century Gothic" panose="020B0502020202020204" pitchFamily="34" charset="0"/>
          </a:endParaRPr>
        </a:p>
      </dsp:txBody>
      <dsp:txXfrm>
        <a:off x="1306242" y="2018643"/>
        <a:ext cx="5293769" cy="614266"/>
      </dsp:txXfrm>
    </dsp:sp>
    <dsp:sp modelId="{63C3B195-50DE-4275-8C41-9D0629C5C37C}">
      <dsp:nvSpPr>
        <dsp:cNvPr id="0" name=""/>
        <dsp:cNvSpPr/>
      </dsp:nvSpPr>
      <dsp:spPr>
        <a:xfrm>
          <a:off x="1306242" y="2786476"/>
          <a:ext cx="5293769" cy="9596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Gothic" panose="020B0502020202020204" pitchFamily="34" charset="0"/>
            </a:rPr>
            <a:t>Не предлагает решения проблем, а предоставляет средства, с помощью которых участники сами находят решения проблемы</a:t>
          </a:r>
          <a:endParaRPr lang="ru-RU" sz="1600" kern="1200" dirty="0">
            <a:latin typeface="Century Gothic" panose="020B0502020202020204" pitchFamily="34" charset="0"/>
          </a:endParaRPr>
        </a:p>
      </dsp:txBody>
      <dsp:txXfrm>
        <a:off x="1306242" y="2786476"/>
        <a:ext cx="5293769" cy="9596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36526E-00A8-4EB9-ADA0-B09BC9679253}">
      <dsp:nvSpPr>
        <dsp:cNvPr id="0" name=""/>
        <dsp:cNvSpPr/>
      </dsp:nvSpPr>
      <dsp:spPr>
        <a:xfrm>
          <a:off x="828526" y="1887027"/>
          <a:ext cx="377940" cy="1056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8970" y="0"/>
              </a:lnTo>
              <a:lnTo>
                <a:pt x="188970" y="1056359"/>
              </a:lnTo>
              <a:lnTo>
                <a:pt x="377940" y="105635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89448" y="2387159"/>
        <a:ext cx="56096" cy="56096"/>
      </dsp:txXfrm>
    </dsp:sp>
    <dsp:sp modelId="{C0AE6ECF-425B-480F-A2B5-9E430E92E4A3}">
      <dsp:nvSpPr>
        <dsp:cNvPr id="0" name=""/>
        <dsp:cNvSpPr/>
      </dsp:nvSpPr>
      <dsp:spPr>
        <a:xfrm>
          <a:off x="828526" y="1887027"/>
          <a:ext cx="377940" cy="360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8970" y="0"/>
              </a:lnTo>
              <a:lnTo>
                <a:pt x="188970" y="360827"/>
              </a:lnTo>
              <a:lnTo>
                <a:pt x="377940" y="36082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004433" y="2054378"/>
        <a:ext cx="26126" cy="26126"/>
      </dsp:txXfrm>
    </dsp:sp>
    <dsp:sp modelId="{95421BFD-5F28-483B-A365-1CCD9586AE4F}">
      <dsp:nvSpPr>
        <dsp:cNvPr id="0" name=""/>
        <dsp:cNvSpPr/>
      </dsp:nvSpPr>
      <dsp:spPr>
        <a:xfrm>
          <a:off x="828526" y="1547231"/>
          <a:ext cx="377940" cy="339796"/>
        </a:xfrm>
        <a:custGeom>
          <a:avLst/>
          <a:gdLst/>
          <a:ahLst/>
          <a:cxnLst/>
          <a:rect l="0" t="0" r="0" b="0"/>
          <a:pathLst>
            <a:path>
              <a:moveTo>
                <a:pt x="0" y="339796"/>
              </a:moveTo>
              <a:lnTo>
                <a:pt x="188970" y="339796"/>
              </a:lnTo>
              <a:lnTo>
                <a:pt x="188970" y="0"/>
              </a:lnTo>
              <a:lnTo>
                <a:pt x="377940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004790" y="1704423"/>
        <a:ext cx="25411" cy="25411"/>
      </dsp:txXfrm>
    </dsp:sp>
    <dsp:sp modelId="{0C6C7A0F-8063-4B73-AC32-57E79AD9FA4A}">
      <dsp:nvSpPr>
        <dsp:cNvPr id="0" name=""/>
        <dsp:cNvSpPr/>
      </dsp:nvSpPr>
      <dsp:spPr>
        <a:xfrm>
          <a:off x="828526" y="846606"/>
          <a:ext cx="377940" cy="1040421"/>
        </a:xfrm>
        <a:custGeom>
          <a:avLst/>
          <a:gdLst/>
          <a:ahLst/>
          <a:cxnLst/>
          <a:rect l="0" t="0" r="0" b="0"/>
          <a:pathLst>
            <a:path>
              <a:moveTo>
                <a:pt x="0" y="1040421"/>
              </a:moveTo>
              <a:lnTo>
                <a:pt x="188970" y="1040421"/>
              </a:lnTo>
              <a:lnTo>
                <a:pt x="188970" y="0"/>
              </a:lnTo>
              <a:lnTo>
                <a:pt x="377940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89823" y="1339143"/>
        <a:ext cx="55346" cy="55346"/>
      </dsp:txXfrm>
    </dsp:sp>
    <dsp:sp modelId="{B9E4F400-F9B4-4100-A40D-A3EF0AE3F44B}">
      <dsp:nvSpPr>
        <dsp:cNvPr id="0" name=""/>
        <dsp:cNvSpPr/>
      </dsp:nvSpPr>
      <dsp:spPr>
        <a:xfrm rot="16200000">
          <a:off x="-1247464" y="1472764"/>
          <a:ext cx="3323454" cy="8285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Функции фасилитатора</a:t>
          </a:r>
          <a:endParaRPr lang="ru-RU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sp:txBody>
      <dsp:txXfrm>
        <a:off x="-1247464" y="1472764"/>
        <a:ext cx="3323454" cy="828526"/>
      </dsp:txXfrm>
    </dsp:sp>
    <dsp:sp modelId="{EE66337E-8799-4D70-A4AE-1784FD43E661}">
      <dsp:nvSpPr>
        <dsp:cNvPr id="0" name=""/>
        <dsp:cNvSpPr/>
      </dsp:nvSpPr>
      <dsp:spPr>
        <a:xfrm>
          <a:off x="1206466" y="562783"/>
          <a:ext cx="4908649" cy="5676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Gothic" panose="020B0502020202020204" pitchFamily="34" charset="0"/>
            </a:rPr>
            <a:t>Обеспечивает успешную групповую коммуникацию</a:t>
          </a:r>
          <a:endParaRPr lang="ru-RU" sz="1600" kern="1200" dirty="0">
            <a:latin typeface="Century Gothic" panose="020B0502020202020204" pitchFamily="34" charset="0"/>
          </a:endParaRPr>
        </a:p>
      </dsp:txBody>
      <dsp:txXfrm>
        <a:off x="1206466" y="562783"/>
        <a:ext cx="4908649" cy="567647"/>
      </dsp:txXfrm>
    </dsp:sp>
    <dsp:sp modelId="{DB9C83F5-1354-4314-8DD2-173D59F4D18D}">
      <dsp:nvSpPr>
        <dsp:cNvPr id="0" name=""/>
        <dsp:cNvSpPr/>
      </dsp:nvSpPr>
      <dsp:spPr>
        <a:xfrm>
          <a:off x="1206466" y="1272342"/>
          <a:ext cx="4892003" cy="5497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Gothic" panose="020B0502020202020204" pitchFamily="34" charset="0"/>
            </a:rPr>
            <a:t>Облегчает процесс коммуникации в группе</a:t>
          </a:r>
          <a:endParaRPr lang="ru-RU" sz="1600" kern="1200" dirty="0">
            <a:latin typeface="Century Gothic" panose="020B0502020202020204" pitchFamily="34" charset="0"/>
          </a:endParaRPr>
        </a:p>
      </dsp:txBody>
      <dsp:txXfrm>
        <a:off x="1206466" y="1272342"/>
        <a:ext cx="4892003" cy="549777"/>
      </dsp:txXfrm>
    </dsp:sp>
    <dsp:sp modelId="{CD5650D4-E300-4BCC-AED2-2EEA6E89E9A2}">
      <dsp:nvSpPr>
        <dsp:cNvPr id="0" name=""/>
        <dsp:cNvSpPr/>
      </dsp:nvSpPr>
      <dsp:spPr>
        <a:xfrm>
          <a:off x="1206466" y="1964031"/>
          <a:ext cx="4892003" cy="5676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Gothic" panose="020B0502020202020204" pitchFamily="34" charset="0"/>
            </a:rPr>
            <a:t>Разъясняет правила встречи, ее процедуру  и регламент</a:t>
          </a:r>
          <a:endParaRPr lang="ru-RU" sz="1600" kern="1200" dirty="0">
            <a:latin typeface="Century Gothic" panose="020B0502020202020204" pitchFamily="34" charset="0"/>
          </a:endParaRPr>
        </a:p>
      </dsp:txBody>
      <dsp:txXfrm>
        <a:off x="1206466" y="1964031"/>
        <a:ext cx="4892003" cy="567647"/>
      </dsp:txXfrm>
    </dsp:sp>
    <dsp:sp modelId="{63C3B195-50DE-4275-8C41-9D0629C5C37C}">
      <dsp:nvSpPr>
        <dsp:cNvPr id="0" name=""/>
        <dsp:cNvSpPr/>
      </dsp:nvSpPr>
      <dsp:spPr>
        <a:xfrm>
          <a:off x="1206466" y="2673590"/>
          <a:ext cx="4892003" cy="5395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Gothic" panose="020B0502020202020204" pitchFamily="34" charset="0"/>
            </a:rPr>
            <a:t>Снимает барьеры и помехи при взаимодействии</a:t>
          </a:r>
          <a:endParaRPr lang="ru-RU" sz="1600" kern="1200" dirty="0">
            <a:latin typeface="Century Gothic" panose="020B0502020202020204" pitchFamily="34" charset="0"/>
          </a:endParaRPr>
        </a:p>
      </dsp:txBody>
      <dsp:txXfrm>
        <a:off x="1206466" y="2673590"/>
        <a:ext cx="4892003" cy="5395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136BC1-3F20-4D6A-973C-F15BA983F12E}">
      <dsp:nvSpPr>
        <dsp:cNvPr id="0" name=""/>
        <dsp:cNvSpPr/>
      </dsp:nvSpPr>
      <dsp:spPr>
        <a:xfrm>
          <a:off x="711199" y="0"/>
          <a:ext cx="4064000" cy="4064000"/>
        </a:xfrm>
        <a:prstGeom prst="triangle">
          <a:avLst/>
        </a:prstGeom>
        <a:solidFill>
          <a:srgbClr val="CC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F7BD71-D2E0-480A-B127-159C362C01BB}">
      <dsp:nvSpPr>
        <dsp:cNvPr id="0" name=""/>
        <dsp:cNvSpPr/>
      </dsp:nvSpPr>
      <dsp:spPr>
        <a:xfrm>
          <a:off x="2743199" y="408582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999FF"/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  <a:bevelB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КЛАССНО – УРОЧНАЯ ДЕЯТЕЛЬНОСТЬ</a:t>
          </a:r>
          <a:endParaRPr lang="ru-RU" sz="16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sp:txBody>
      <dsp:txXfrm>
        <a:off x="2790161" y="455544"/>
        <a:ext cx="2547676" cy="868101"/>
      </dsp:txXfrm>
    </dsp:sp>
    <dsp:sp modelId="{0FC33186-C9A7-457A-9CD5-34D6AA2F0C94}">
      <dsp:nvSpPr>
        <dsp:cNvPr id="0" name=""/>
        <dsp:cNvSpPr/>
      </dsp:nvSpPr>
      <dsp:spPr>
        <a:xfrm>
          <a:off x="2743199" y="1490860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999FF"/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  <a:bevelB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ВНЕУРОЧНАЯ ДЕЯТЕЛЬНОСТЬ</a:t>
          </a:r>
          <a:endParaRPr lang="ru-RU" sz="16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sp:txBody>
      <dsp:txXfrm>
        <a:off x="2790161" y="1537822"/>
        <a:ext cx="2547676" cy="868101"/>
      </dsp:txXfrm>
    </dsp:sp>
    <dsp:sp modelId="{E6B88843-DAC5-4A64-8353-8FFAF025C0CF}">
      <dsp:nvSpPr>
        <dsp:cNvPr id="0" name=""/>
        <dsp:cNvSpPr/>
      </dsp:nvSpPr>
      <dsp:spPr>
        <a:xfrm>
          <a:off x="2743199" y="2573139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999FF"/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  <a:bevelB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ВОСПИТАТЕЛЬНАЯ ДЕЯТЕЛЬНОСТЬ</a:t>
          </a:r>
          <a:endParaRPr lang="ru-RU" sz="16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sp:txBody>
      <dsp:txXfrm>
        <a:off x="2790161" y="2620101"/>
        <a:ext cx="2547676" cy="868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7500"/>
            <a:ext cx="7543800" cy="2161646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6461760" cy="889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1752600" cy="4876271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572000"/>
            <a:ext cx="7659687" cy="973667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210719"/>
            <a:ext cx="6135687" cy="136128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0160"/>
            <a:ext cx="3657600" cy="38252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280160"/>
            <a:ext cx="3657600" cy="38252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3657600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3657600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279261"/>
            <a:ext cx="3657600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812396"/>
            <a:ext cx="3657600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579620"/>
            <a:ext cx="7772400" cy="49530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080000"/>
            <a:ext cx="7772401" cy="5080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17500"/>
            <a:ext cx="7772400" cy="411903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9398"/>
            <a:ext cx="7772400" cy="495522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5080000"/>
            <a:ext cx="7772400" cy="51054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7620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7620000" cy="400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572000"/>
            <a:ext cx="685800" cy="571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707467"/>
            <a:ext cx="548640" cy="33020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784184" y="3343487"/>
            <a:ext cx="1972734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754552" y="1341120"/>
            <a:ext cx="20319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31.07.2018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wipe dir="d"/>
  </p:transition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ocplayer.ru/55217905-Tehnologiya-fasilitacii-mirovoe-kafe-vozmozhnosti-ispolzovaniya-v-uchebnom-processe-sredney-shkoly.html" TargetMode="External"/><Relationship Id="rId2" Type="http://schemas.openxmlformats.org/officeDocument/2006/relationships/hyperlink" Target="https://infourok.ru/doklad-na-temu-tehnologiya-fasilitacii-v-postroenii-effektivnogo-vzaimodeystviya-s-roditelyami-312222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chportfolio.ru/articles/read/201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841276"/>
            <a:ext cx="7776864" cy="1584176"/>
          </a:xfrm>
          <a:solidFill>
            <a:schemeClr val="accent1">
              <a:lumMod val="20000"/>
              <a:lumOff val="80000"/>
            </a:schemeClr>
          </a:solidFill>
          <a:ln w="22225" cmpd="sng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101600" prstMaterial="matte">
            <a:bevelT w="152400" h="50800" prst="softRound"/>
            <a:extrusionClr>
              <a:schemeClr val="bg2">
                <a:lumMod val="75000"/>
              </a:schemeClr>
            </a:extrusionClr>
          </a:sp3d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Реализация технологии фасилитации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«Мировое 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кафе»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(</a:t>
            </a:r>
            <a:r>
              <a:rPr lang="ru-RU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World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Café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) </a:t>
            </a:r>
            <a:b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 педагогической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деятельности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721596"/>
            <a:ext cx="3744416" cy="1512168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Составитель: </a:t>
            </a:r>
            <a:r>
              <a:rPr lang="ru-RU" sz="1600">
                <a:solidFill>
                  <a:srgbClr val="002060"/>
                </a:solidFill>
                <a:latin typeface="Century Gothic" panose="020B0502020202020204" pitchFamily="34" charset="0"/>
              </a:rPr>
              <a:t>Чубаева </a:t>
            </a:r>
            <a:r>
              <a:rPr lang="ru-RU" sz="160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Наталья Николаевна,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воспитатель первой квалификационной категории МОУ «С(К)ОШИ №4» г. Магнитогорска, Челябинской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области, 2018 год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7" name="Picture 3" descr="C:\Users\user\Desktop\НАДПИСИ\imgonline-com-ua-Transparent-backgr-S6A0kaLmLiLM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451" y="2556384"/>
            <a:ext cx="3888401" cy="3147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10836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193204"/>
            <a:ext cx="7920880" cy="95250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ИСПОЛЬЗОВАНИЕ «МИРОВОГО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КАФЕ» </a:t>
            </a:r>
            <a:b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 УЧЕБНО –ВОСПИТАТЕЛЬНОМ ПРОЦЕССЕ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549975"/>
            <a:ext cx="2578100" cy="415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58458829"/>
              </p:ext>
            </p:extLst>
          </p:nvPr>
        </p:nvGraphicFramePr>
        <p:xfrm>
          <a:off x="1619672" y="14173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3807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ИСТОЧНИКИ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489348"/>
            <a:ext cx="76328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Инфоурок [Электронный ресурс]. Медведева Т.В. Технология фасилитации в построении эффективного взаимодействия с родителями, 2015 год, URL: </a:t>
            </a:r>
            <a:r>
              <a:rPr lang="ru-RU" sz="1600" dirty="0">
                <a:hlinkClick r:id="rId2"/>
              </a:rPr>
              <a:t>https://infourok.ru/doklad-na-temu-tehnologiya-fasilitacii-v-postroenii-effektivnogo-vzaimodeystviya-s-roditelyami-312222.html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  <a:hlinkClick r:id="rId3"/>
            </a:endParaRPr>
          </a:p>
          <a:p>
            <a:r>
              <a:rPr lang="ru-RU" sz="1600" dirty="0" err="1" smtClean="0"/>
              <a:t>УчПортфолио.ру</a:t>
            </a:r>
            <a:r>
              <a:rPr lang="ru-RU" sz="1600" dirty="0"/>
              <a:t>. [Электронный ресурс]. Куприянова </a:t>
            </a:r>
            <a:r>
              <a:rPr lang="ru-RU" sz="1600" dirty="0" smtClean="0"/>
              <a:t>Н. О.  Использование </a:t>
            </a:r>
            <a:r>
              <a:rPr lang="ru-RU" sz="1600" dirty="0"/>
              <a:t>технологии фасилитации «Мировое кафе» на уроках русского </a:t>
            </a:r>
            <a:r>
              <a:rPr lang="ru-RU" sz="1600" dirty="0" smtClean="0"/>
              <a:t>языка, </a:t>
            </a:r>
            <a:r>
              <a:rPr lang="ru-RU" sz="1600" dirty="0"/>
              <a:t>URL: 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  <a:hlinkClick r:id="rId4"/>
              </a:rPr>
              <a:t>http</a:t>
            </a:r>
            <a:r>
              <a:rPr lang="en-US" sz="1600" dirty="0">
                <a:solidFill>
                  <a:srgbClr val="002060"/>
                </a:solidFill>
                <a:latin typeface="Century Gothic" panose="020B0502020202020204" pitchFamily="34" charset="0"/>
                <a:hlinkClick r:id="rId4"/>
              </a:rPr>
              <a:t>://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  <a:hlinkClick r:id="rId4"/>
              </a:rPr>
              <a:t>www.uchportfolio.ru/articles/read/2018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en-US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5415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1196"/>
            <a:ext cx="7704856" cy="612411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ПОНЯТИЕ О ФАСИЛИТАЦИИ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6" y="1568282"/>
            <a:ext cx="2581560" cy="4146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323528" y="697259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Фасилитация 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(от англ. «</a:t>
            </a:r>
            <a:r>
              <a:rPr lang="ru-RU" sz="1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facilitate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» – облегчать, помогать) – это профессиональная организация процесса групповой работы, направленная на прояснение и достижение группой поставленных целей.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267744" y="1568282"/>
            <a:ext cx="5240890" cy="576064"/>
          </a:xfrm>
          <a:prstGeom prst="rect">
            <a:avLst/>
          </a:prstGeom>
          <a:solidFill>
            <a:srgbClr val="CCCCFF"/>
          </a:solidFill>
          <a:ln w="15875" cap="rnd" cmpd="dbl">
            <a:solidFill>
              <a:srgbClr val="7030A0"/>
            </a:solidFill>
            <a:bevel/>
          </a:ln>
          <a:scene3d>
            <a:camera prst="orthographicFront"/>
            <a:lightRig rig="threePt" dir="t"/>
          </a:scene3d>
          <a:sp3d contourW="12700">
            <a:bevelT/>
            <a:contourClr>
              <a:srgbClr val="D9D7C5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ПРЕИМУЩЕСТВА ФАСИЛИТАЦИИ</a:t>
            </a:r>
          </a:p>
        </p:txBody>
      </p:sp>
      <p:sp>
        <p:nvSpPr>
          <p:cNvPr id="15" name="Правая фигурная скобка 14"/>
          <p:cNvSpPr/>
          <p:nvPr/>
        </p:nvSpPr>
        <p:spPr>
          <a:xfrm rot="5400000">
            <a:off x="4702453" y="809287"/>
            <a:ext cx="371472" cy="3002632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482427" y="3649588"/>
            <a:ext cx="2192858" cy="1944216"/>
          </a:xfrm>
          <a:prstGeom prst="rect">
            <a:avLst/>
          </a:prstGeom>
          <a:solidFill>
            <a:srgbClr val="CCCC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Стимул к напряженной мыслительной работе, к организации поиска совместных решений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730870" y="3073525"/>
            <a:ext cx="2192858" cy="2611610"/>
          </a:xfrm>
          <a:prstGeom prst="rect">
            <a:avLst/>
          </a:prstGeom>
          <a:solidFill>
            <a:srgbClr val="CCCC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Ускорение выработки резолюций, повышение их качества,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ответственности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каждого участника воспитательного процесса за принятое решение</a:t>
            </a:r>
            <a:r>
              <a:rPr lang="ru-RU" sz="1600" dirty="0"/>
              <a:t>;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974412" y="2903777"/>
            <a:ext cx="2192858" cy="2781357"/>
          </a:xfrm>
          <a:prstGeom prst="rect">
            <a:avLst/>
          </a:prstGeom>
          <a:solidFill>
            <a:srgbClr val="CCCC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Возможность участникам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получать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удовольствие от простого освоения нового за счёт использования интеллектуального и креативного потенциалов всей группы</a:t>
            </a:r>
          </a:p>
        </p:txBody>
      </p:sp>
      <p:sp>
        <p:nvSpPr>
          <p:cNvPr id="22" name="Стрелка вниз 21"/>
          <p:cNvSpPr/>
          <p:nvPr/>
        </p:nvSpPr>
        <p:spPr>
          <a:xfrm>
            <a:off x="2468223" y="2281598"/>
            <a:ext cx="484632" cy="1244361"/>
          </a:xfrm>
          <a:prstGeom prst="downArrow">
            <a:avLst>
              <a:gd name="adj1" fmla="val 40566"/>
              <a:gd name="adj2" fmla="val 50000"/>
            </a:avLst>
          </a:prstGeom>
          <a:solidFill>
            <a:schemeClr val="bg1"/>
          </a:solidFill>
          <a:ln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4645873" y="2480349"/>
            <a:ext cx="484632" cy="593175"/>
          </a:xfrm>
          <a:prstGeom prst="downArrow">
            <a:avLst>
              <a:gd name="adj1" fmla="val 40566"/>
              <a:gd name="adj2" fmla="val 50000"/>
            </a:avLst>
          </a:prstGeom>
          <a:solidFill>
            <a:schemeClr val="bg1"/>
          </a:solidFill>
          <a:ln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21350405">
            <a:off x="6698383" y="2228685"/>
            <a:ext cx="484632" cy="626977"/>
          </a:xfrm>
          <a:prstGeom prst="downArrow">
            <a:avLst>
              <a:gd name="adj1" fmla="val 40566"/>
              <a:gd name="adj2" fmla="val 50000"/>
            </a:avLst>
          </a:prstGeom>
          <a:solidFill>
            <a:schemeClr val="bg1"/>
          </a:solidFill>
          <a:ln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36430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20" grpId="0" animBg="1"/>
      <p:bldP spid="22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ЧАСТО ИСПОЛЬЗУЕМЫЕ МОДЕЛИ ФАСИЛИТАЦИИ В ОБРАЗОВАТЕЛЬНОМ ПРОЦЕССЕ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0" y="1554549"/>
            <a:ext cx="2578100" cy="415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88034038"/>
              </p:ext>
            </p:extLst>
          </p:nvPr>
        </p:nvGraphicFramePr>
        <p:xfrm>
          <a:off x="2051720" y="152371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71800" y="3068007"/>
            <a:ext cx="20249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МОДЕЛИ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ФАСИЛИТАЦИИ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118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7620000" cy="468395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КТО ТАКОЙ ФАСИЛИТАТОР?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549975"/>
            <a:ext cx="2578100" cy="415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3528" y="769268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Фасилитатор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– это человек, обеспечивающий успешную групповую коммуникацию. 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392843880"/>
              </p:ext>
            </p:extLst>
          </p:nvPr>
        </p:nvGraphicFramePr>
        <p:xfrm>
          <a:off x="1979712" y="1415599"/>
          <a:ext cx="662473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893846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9E4F400-F9B4-4100-A40D-A3EF0AE3F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graphicEl>
                                              <a:dgm id="{B9E4F400-F9B4-4100-A40D-A3EF0AE3F4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graphicEl>
                                              <a:dgm id="{B9E4F400-F9B4-4100-A40D-A3EF0AE3F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graphicEl>
                                              <a:dgm id="{B9E4F400-F9B4-4100-A40D-A3EF0AE3F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C6C7A0F-8063-4B73-AC32-57E79AD9F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graphicEl>
                                              <a:dgm id="{0C6C7A0F-8063-4B73-AC32-57E79AD9FA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graphicEl>
                                              <a:dgm id="{0C6C7A0F-8063-4B73-AC32-57E79AD9F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graphicEl>
                                              <a:dgm id="{0C6C7A0F-8063-4B73-AC32-57E79AD9F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E66337E-8799-4D70-A4AE-1784FD43E6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graphicEl>
                                              <a:dgm id="{EE66337E-8799-4D70-A4AE-1784FD43E6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graphicEl>
                                              <a:dgm id="{EE66337E-8799-4D70-A4AE-1784FD43E6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graphicEl>
                                              <a:dgm id="{EE66337E-8799-4D70-A4AE-1784FD43E6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5421BFD-5F28-483B-A365-1CCD9586AE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graphicEl>
                                              <a:dgm id="{95421BFD-5F28-483B-A365-1CCD9586AE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graphicEl>
                                              <a:dgm id="{95421BFD-5F28-483B-A365-1CCD9586AE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graphicEl>
                                              <a:dgm id="{95421BFD-5F28-483B-A365-1CCD9586AE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B9C83F5-1354-4314-8DD2-173D59F4D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graphicEl>
                                              <a:dgm id="{DB9C83F5-1354-4314-8DD2-173D59F4D1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graphicEl>
                                              <a:dgm id="{DB9C83F5-1354-4314-8DD2-173D59F4D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graphicEl>
                                              <a:dgm id="{DB9C83F5-1354-4314-8DD2-173D59F4D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0AE6ECF-425B-480F-A2B5-9E430E92E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graphicEl>
                                              <a:dgm id="{C0AE6ECF-425B-480F-A2B5-9E430E92E4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graphicEl>
                                              <a:dgm id="{C0AE6ECF-425B-480F-A2B5-9E430E92E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graphicEl>
                                              <a:dgm id="{C0AE6ECF-425B-480F-A2B5-9E430E92E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D5650D4-E300-4BCC-AED2-2EEA6E89E9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>
                                            <p:graphicEl>
                                              <a:dgm id="{CD5650D4-E300-4BCC-AED2-2EEA6E89E9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graphicEl>
                                              <a:dgm id="{CD5650D4-E300-4BCC-AED2-2EEA6E89E9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graphicEl>
                                              <a:dgm id="{CD5650D4-E300-4BCC-AED2-2EEA6E89E9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B36526E-00A8-4EB9-ADA0-B09BC9679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>
                                            <p:graphicEl>
                                              <a:dgm id="{0B36526E-00A8-4EB9-ADA0-B09BC96792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graphicEl>
                                              <a:dgm id="{0B36526E-00A8-4EB9-ADA0-B09BC9679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graphicEl>
                                              <a:dgm id="{0B36526E-00A8-4EB9-ADA0-B09BC9679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3C3B195-50DE-4275-8C41-9D0629C5C3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">
                                            <p:graphicEl>
                                              <a:dgm id="{63C3B195-50DE-4275-8C41-9D0629C5C3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graphicEl>
                                              <a:dgm id="{63C3B195-50DE-4275-8C41-9D0629C5C3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graphicEl>
                                              <a:dgm id="{63C3B195-50DE-4275-8C41-9D0629C5C3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7620000" cy="468395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КТО ТАКОЙ ФАСИЛИТАТОР?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549975"/>
            <a:ext cx="2578100" cy="415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49639867"/>
              </p:ext>
            </p:extLst>
          </p:nvPr>
        </p:nvGraphicFramePr>
        <p:xfrm>
          <a:off x="2339752" y="1129308"/>
          <a:ext cx="6120680" cy="377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6958096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E4F400-F9B4-4100-A40D-A3EF0AE3F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B9E4F400-F9B4-4100-A40D-A3EF0AE3F4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B9E4F400-F9B4-4100-A40D-A3EF0AE3F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B9E4F400-F9B4-4100-A40D-A3EF0AE3F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6C7A0F-8063-4B73-AC32-57E79AD9F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graphicEl>
                                              <a:dgm id="{0C6C7A0F-8063-4B73-AC32-57E79AD9FA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0C6C7A0F-8063-4B73-AC32-57E79AD9F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0C6C7A0F-8063-4B73-AC32-57E79AD9F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66337E-8799-4D70-A4AE-1784FD43E6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EE66337E-8799-4D70-A4AE-1784FD43E6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EE66337E-8799-4D70-A4AE-1784FD43E6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EE66337E-8799-4D70-A4AE-1784FD43E6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421BFD-5F28-483B-A365-1CCD9586AE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graphicEl>
                                              <a:dgm id="{95421BFD-5F28-483B-A365-1CCD9586AE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95421BFD-5F28-483B-A365-1CCD9586AE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95421BFD-5F28-483B-A365-1CCD9586AE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9C83F5-1354-4314-8DD2-173D59F4D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DB9C83F5-1354-4314-8DD2-173D59F4D1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DB9C83F5-1354-4314-8DD2-173D59F4D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DB9C83F5-1354-4314-8DD2-173D59F4D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AE6ECF-425B-480F-A2B5-9E430E92E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graphicEl>
                                              <a:dgm id="{C0AE6ECF-425B-480F-A2B5-9E430E92E4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C0AE6ECF-425B-480F-A2B5-9E430E92E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graphicEl>
                                              <a:dgm id="{C0AE6ECF-425B-480F-A2B5-9E430E92E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5650D4-E300-4BCC-AED2-2EEA6E89E9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graphicEl>
                                              <a:dgm id="{CD5650D4-E300-4BCC-AED2-2EEA6E89E9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CD5650D4-E300-4BCC-AED2-2EEA6E89E9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CD5650D4-E300-4BCC-AED2-2EEA6E89E9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36526E-00A8-4EB9-ADA0-B09BC9679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graphicEl>
                                              <a:dgm id="{0B36526E-00A8-4EB9-ADA0-B09BC96792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0B36526E-00A8-4EB9-ADA0-B09BC9679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0B36526E-00A8-4EB9-ADA0-B09BC9679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C3B195-50DE-4275-8C41-9D0629C5C3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graphicEl>
                                              <a:dgm id="{63C3B195-50DE-4275-8C41-9D0629C5C3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graphicEl>
                                              <a:dgm id="{63C3B195-50DE-4275-8C41-9D0629C5C3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63C3B195-50DE-4275-8C41-9D0629C5C3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865"/>
            <a:ext cx="7825680" cy="952500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 МОДЕЛИ 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ФАСИЛИТАЦИИ 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«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МИРОВОЕ КАФЕ»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549975"/>
            <a:ext cx="2578100" cy="415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85604" y="1750655"/>
            <a:ext cx="5126756" cy="3816429"/>
          </a:xfrm>
          <a:prstGeom prst="rect">
            <a:avLst/>
          </a:prstGeom>
          <a:solidFill>
            <a:srgbClr val="CCCCFF"/>
          </a:solidFill>
          <a:ln w="127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  <a:bevelB prst="relaxedInset"/>
          </a:sp3d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Технология 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Мировое кафе (</a:t>
            </a:r>
            <a:r>
              <a:rPr lang="ru-RU" sz="1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The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World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Café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) была придумана в 1995 году в результате двухдневного семинара, проведенного в Калифорнии одной из американских компаний для представителей науки и бизнеса. Мировое кафе применяется для решения комплексных проблем, когда необходимо собрать информацию, организовать обмен мнениями, изучить возможности для дальнейших действий и принятия решений. Во время его проведения допускается и даже поощряется возможность свободно вести беседу за чашкой чая или </a:t>
            </a: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кофе. </a:t>
            </a:r>
            <a:endParaRPr lang="ru-RU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1365309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ИСТОРИЧЕСКАЯ СПРАВКА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95140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8865"/>
            <a:ext cx="7897688" cy="95250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УЧАСТНИКИ МЕРОПРИЯТИЯ В РАМКАХ </a:t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«МИРОВОГО КАФЕ»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5" name="Picture 2" descr="C:\Users\user\Downloads\imgonline-com-ua-Transparent-backgr-sFiKWo7fY1Yp8ui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824" y="1921396"/>
            <a:ext cx="2474005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право 5"/>
          <p:cNvSpPr/>
          <p:nvPr/>
        </p:nvSpPr>
        <p:spPr>
          <a:xfrm rot="12461313">
            <a:off x="2330865" y="2094406"/>
            <a:ext cx="864096" cy="484632"/>
          </a:xfrm>
          <a:prstGeom prst="rightArrow">
            <a:avLst/>
          </a:prstGeom>
          <a:solidFill>
            <a:srgbClr val="FFFFFF"/>
          </a:solidFill>
          <a:ln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755576" y="1417340"/>
            <a:ext cx="2880320" cy="612648"/>
          </a:xfrm>
          <a:prstGeom prst="flowChartProcess">
            <a:avLst/>
          </a:prstGeom>
          <a:solidFill>
            <a:srgbClr val="CCCCFF"/>
          </a:solidFill>
          <a:ln>
            <a:solidFill>
              <a:srgbClr val="FFFFFF"/>
            </a:solidFill>
          </a:ln>
          <a:scene3d>
            <a:camera prst="orthographicFront"/>
            <a:lightRig rig="threePt" dir="t"/>
          </a:scene3d>
          <a:sp3d contourW="12700">
            <a:bevelT/>
            <a:contourClr>
              <a:schemeClr val="accent1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КОМАНДА ДИЗАЙНА</a:t>
            </a:r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9558544">
            <a:off x="2555776" y="3446766"/>
            <a:ext cx="864096" cy="484632"/>
          </a:xfrm>
          <a:prstGeom prst="rightArrow">
            <a:avLst>
              <a:gd name="adj1" fmla="val 60492"/>
              <a:gd name="adj2" fmla="val 50000"/>
            </a:avLst>
          </a:prstGeom>
          <a:solidFill>
            <a:srgbClr val="FFFFFF"/>
          </a:solidFill>
          <a:ln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755576" y="4059774"/>
            <a:ext cx="2880320" cy="612648"/>
          </a:xfrm>
          <a:prstGeom prst="flowChartProcess">
            <a:avLst/>
          </a:prstGeom>
          <a:solidFill>
            <a:srgbClr val="CCCCFF"/>
          </a:solidFill>
          <a:ln>
            <a:solidFill>
              <a:srgbClr val="FFFFFF"/>
            </a:solidFill>
          </a:ln>
          <a:scene3d>
            <a:camera prst="orthographicFront"/>
            <a:lightRig rig="threePt" dir="t"/>
          </a:scene3d>
          <a:sp3d contourW="12700">
            <a:bevelT/>
            <a:contourClr>
              <a:schemeClr val="accent1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ГОСТИ</a:t>
            </a:r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5461829" y="1417340"/>
            <a:ext cx="2880320" cy="612648"/>
          </a:xfrm>
          <a:prstGeom prst="flowChartProcess">
            <a:avLst/>
          </a:prstGeom>
          <a:solidFill>
            <a:srgbClr val="CCCCFF"/>
          </a:solidFill>
          <a:ln>
            <a:solidFill>
              <a:srgbClr val="FFFFFF"/>
            </a:solidFill>
          </a:ln>
          <a:scene3d>
            <a:camera prst="orthographicFront"/>
            <a:lightRig rig="threePt" dir="t"/>
          </a:scene3d>
          <a:sp3d contourW="12700">
            <a:bevelT/>
            <a:contourClr>
              <a:schemeClr val="accent1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ФАСИЛИТАТОР</a:t>
            </a:r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18629377">
            <a:off x="5202885" y="2202230"/>
            <a:ext cx="799208" cy="484632"/>
          </a:xfrm>
          <a:prstGeom prst="rightArrow">
            <a:avLst/>
          </a:prstGeom>
          <a:solidFill>
            <a:srgbClr val="FFFFFF"/>
          </a:solidFill>
          <a:ln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144735">
            <a:off x="5126675" y="3487360"/>
            <a:ext cx="864096" cy="484632"/>
          </a:xfrm>
          <a:prstGeom prst="rightArrow">
            <a:avLst/>
          </a:prstGeom>
          <a:solidFill>
            <a:srgbClr val="FFFFFF"/>
          </a:solidFill>
          <a:ln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485805" y="4028419"/>
            <a:ext cx="2880320" cy="612648"/>
          </a:xfrm>
          <a:prstGeom prst="flowChartProcess">
            <a:avLst/>
          </a:prstGeom>
          <a:solidFill>
            <a:srgbClr val="CCCCFF"/>
          </a:solidFill>
          <a:ln>
            <a:solidFill>
              <a:srgbClr val="FFFFFF"/>
            </a:solidFill>
          </a:ln>
          <a:scene3d>
            <a:camera prst="orthographicFront"/>
            <a:lightRig rig="threePt" dir="t"/>
          </a:scene3d>
          <a:sp3d contourW="12700">
            <a:bevelT/>
            <a:contourClr>
              <a:schemeClr val="accent1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ХОЗЯИН СТОЛА</a:t>
            </a:r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54124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ОРГАНИЗАЦИЯ ПРОЦЕССА ВЗАИМОДЕЙСТВИЯ В РАМКАХ «КАФЕ»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549975"/>
            <a:ext cx="2578100" cy="415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2685604" y="1333500"/>
            <a:ext cx="5774828" cy="4188296"/>
          </a:xfrm>
          <a:solidFill>
            <a:srgbClr val="CCCCFF"/>
          </a:solidFill>
          <a:ln>
            <a:solidFill>
              <a:srgbClr val="9999FF"/>
            </a:solidFill>
          </a:ln>
          <a:scene3d>
            <a:camera prst="orthographicFront"/>
            <a:lightRig rig="threePt" dir="t"/>
          </a:scene3d>
          <a:sp3d extrusionH="76200">
            <a:bevelT/>
            <a:bevelB prst="relaxedInset"/>
            <a:extrusionClr>
              <a:srgbClr val="D9D7C5"/>
            </a:extrusionClr>
          </a:sp3d>
        </p:spPr>
        <p:txBody>
          <a:bodyPr>
            <a:noAutofit/>
          </a:bodyPr>
          <a:lstStyle/>
          <a:p>
            <a:pPr marL="137160" indent="0" algn="just">
              <a:buNone/>
            </a:pP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Для 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эффективного 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обсуждения темы 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с использованием метода «мировое кафе» 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все участники делятся на несколько групп. 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группе должно быть не менее 3-5 человек. Рассадка происходит как в обычных кофейнях, по три-четыре человека за столик, с одним отличием –  один человек берет на себя роль «хозяина стола», а остальные участники играют роль приглашенных гостей. 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Объявляется первый раунд. Для 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активизации процесса обсуждения и фиксации результатов на каждом столе лежат бумажные скатерти и разноцветные маркеры, все идеи запечатлеваются удобным способом – схема, рисунок, тезис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.</a:t>
            </a: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8729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ОРГАНИЗАЦИЯ ПРОЦЕССА ВЗАИМОДЕЙСТВИЯ В РАМКАХ «КАФЕ»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549975"/>
            <a:ext cx="2578100" cy="415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2123728" y="1273324"/>
            <a:ext cx="6326430" cy="4188296"/>
          </a:xfrm>
          <a:solidFill>
            <a:srgbClr val="CCCCFF"/>
          </a:solidFill>
          <a:ln>
            <a:solidFill>
              <a:srgbClr val="9999FF"/>
            </a:solidFill>
          </a:ln>
          <a:scene3d>
            <a:camera prst="orthographicFront"/>
            <a:lightRig rig="threePt" dir="t"/>
          </a:scene3d>
          <a:sp3d extrusionH="76200">
            <a:bevelT/>
            <a:bevelB prst="relaxedInset"/>
            <a:extrusionClr>
              <a:srgbClr val="D9D7C5"/>
            </a:extrusionClr>
          </a:sp3d>
        </p:spPr>
        <p:txBody>
          <a:bodyPr>
            <a:noAutofit/>
          </a:bodyPr>
          <a:lstStyle/>
          <a:p>
            <a:pPr marL="137160" indent="0" algn="just">
              <a:buNone/>
            </a:pP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Спустя некоторое время объявляется следующий раунд и «гости» перемещаются за следующий стол, а «хозяин» остается на своем месте и рассказывает вновь пришедшим к нему гостям о сути обсуждаемого вопроса – кратко презентует основные мысли, высказанные до этого. К окончанию второго круга дискуссий все «гости» кафе будут знакомы с предложениями и идеями друг друга, каждый выскажет свое мнение и узнает мнение коллег. После этого, все собираются для общей дискуссии по вопросу. А результатом такой работы должна стать «картина мира», полученная за весьма короткое время, отражение ситуации в умах присутствующих, иными словами, «срез общего мнения» по заданной теме.</a:t>
            </a:r>
          </a:p>
        </p:txBody>
      </p:sp>
    </p:spTree>
    <p:extLst>
      <p:ext uri="{BB962C8B-B14F-4D97-AF65-F5344CB8AC3E}">
        <p14:creationId xmlns:p14="http://schemas.microsoft.com/office/powerpoint/2010/main" val="362271838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683</TotalTime>
  <Words>565</Words>
  <Application>Microsoft Office PowerPoint</Application>
  <PresentationFormat>Экран (16:10)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Соседство</vt:lpstr>
      <vt:lpstr>Реализация технологии фасилитации  «Мировое кафе» (World Café)  в педагогической деятельности</vt:lpstr>
      <vt:lpstr>ПОНЯТИЕ О ФАСИЛИТАЦИИ</vt:lpstr>
      <vt:lpstr>ЧАСТО ИСПОЛЬЗУЕМЫЕ МОДЕЛИ ФАСИЛИТАЦИИ В ОБРАЗОВАТЕЛЬНОМ ПРОЦЕССЕ</vt:lpstr>
      <vt:lpstr>КТО ТАКОЙ ФАСИЛИТАТОР?</vt:lpstr>
      <vt:lpstr>КТО ТАКОЙ ФАСИЛИТАТОР?</vt:lpstr>
      <vt:lpstr>О МОДЕЛИ ФАСИЛИТАЦИИ  «МИРОВОЕ КАФЕ»</vt:lpstr>
      <vt:lpstr>УЧАСТНИКИ МЕРОПРИЯТИЯ В РАМКАХ  «МИРОВОГО КАФЕ»</vt:lpstr>
      <vt:lpstr>ОРГАНИЗАЦИЯ ПРОЦЕССА ВЗАИМОДЕЙСТВИЯ В РАМКАХ «КАФЕ»</vt:lpstr>
      <vt:lpstr>ОРГАНИЗАЦИЯ ПРОЦЕССА ВЗАИМОДЕЙСТВИЯ В РАМКАХ «КАФЕ»</vt:lpstr>
      <vt:lpstr>ИСПОЛЬЗОВАНИЕ «МИРОВОГО КАФЕ»  В УЧЕБНО –ВОСПИТАТЕЛЬНОМ ПРОЦЕССЕ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32</cp:revision>
  <dcterms:created xsi:type="dcterms:W3CDTF">2018-06-04T04:05:12Z</dcterms:created>
  <dcterms:modified xsi:type="dcterms:W3CDTF">2018-07-31T16:17:27Z</dcterms:modified>
</cp:coreProperties>
</file>