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6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8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5" r:id="rId22"/>
    <p:sldId id="287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50" d="100"/>
          <a:sy n="50" d="100"/>
        </p:scale>
        <p:origin x="-163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tofproverbs.com/keywords/health/" TargetMode="External"/><Relationship Id="rId2" Type="http://schemas.openxmlformats.org/officeDocument/2006/relationships/hyperlink" Target="http://malchishki-i-devchonki.ru/Poslovitsi-english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0" y="260648"/>
            <a:ext cx="578944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45141" y="260648"/>
            <a:ext cx="5198859" cy="1843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Live </a:t>
            </a:r>
            <a:endParaRPr lang="ru-RU" sz="8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>
              <a:lnSpc>
                <a:spcPts val="6600"/>
              </a:lnSpc>
            </a:pPr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Healthy</a:t>
            </a:r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! 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586" y="4941168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2018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646372"/>
            <a:ext cx="545452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</a:t>
            </a:r>
          </a:p>
          <a:p>
            <a:pPr algn="r"/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  <a:r>
              <a:rPr lang="en-US" sz="16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-11 классов</a:t>
            </a:r>
            <a:endParaRPr lang="ru-RU" sz="1600" b="1" spc="50" dirty="0" smtClean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571" y1="56429" x2="41786" y2="80357"/>
                        <a14:foregroundMark x1="41786" y1="80357" x2="41786" y2="80357"/>
                        <a14:foregroundMark x1="58571" y1="46786" x2="65714" y2="78214"/>
                        <a14:foregroundMark x1="75357" y1="69643" x2="63571" y2="86786"/>
                        <a14:foregroundMark x1="63571" y1="67500" x2="53929" y2="72143"/>
                        <a14:foregroundMark x1="71071" y1="68214" x2="61429" y2="67143"/>
                        <a14:foregroundMark x1="20357" y1="67500" x2="13571" y2="81786"/>
                        <a14:foregroundMark x1="10714" y1="70714" x2="24286" y2="84286"/>
                        <a14:foregroundMark x1="24286" y1="66071" x2="24286" y2="76071"/>
                        <a14:foregroundMark x1="9643" y1="37500" x2="9643" y2="37500"/>
                        <a14:foregroundMark x1="4643" y1="34643" x2="7143" y2="3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3343074" cy="33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3536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Cleanliness is half your health.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556792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Чистота – залог здоровья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746111"/>
            <a:ext cx="6002472" cy="40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9" y="3241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Without sleep, no health.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1756" y="1360351"/>
            <a:ext cx="854428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 будешь спать - здоровья не будешь знать</a:t>
            </a:r>
            <a:endParaRPr lang="en-US" sz="3600" b="1" kern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2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" y="3284984"/>
            <a:ext cx="8322185" cy="32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9993" y="16033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beginning of health is sleep.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13172" y="1841798"/>
            <a:ext cx="769371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Старт к здоровью – это сон 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ÐÐ°ÑÑÐ¸Ð½ÐºÐ¸ Ð¿Ð¾ Ð·Ð°Ð¿ÑÐ¾ÑÑ be healthy 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" y="4725144"/>
            <a:ext cx="9058613" cy="19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1167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 person's health is in his feet.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916832"/>
            <a:ext cx="85324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Здоровье – в ногах, ибо движение – жизнь! 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ÐÐ°ÑÑÐ¸Ð½ÐºÐ¸ Ð¿Ð¾ Ð·Ð°Ð¿ÑÐ¾ÑÑ be healthy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3212976"/>
            <a:ext cx="7488832" cy="376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6021" y="0"/>
            <a:ext cx="86044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He who has not health has nothing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  <a:r>
              <a:rPr lang="ru-RU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endParaRPr lang="en-US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6021" y="1628800"/>
            <a:ext cx="86044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Нет здоровья – нет ничего.</a:t>
            </a:r>
          </a:p>
        </p:txBody>
      </p:sp>
      <p:sp>
        <p:nvSpPr>
          <p:cNvPr id="4" name="AutoShape 2" descr="ÐÐ°ÑÑÐ¸Ð½ÐºÐ¸ Ð¿Ð¾ Ð·Ð°Ð¿ÑÐ¾ÑÑ be healthy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ÐÐ°ÑÑÐ¸Ð½ÐºÐ¸ Ð¿Ð¾ Ð·Ð°Ð¿ÑÐ¾ÑÑ be healthy 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670450" cy="36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-20498"/>
            <a:ext cx="85410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Hygiene is two thirds of health.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87686" y="1484784"/>
            <a:ext cx="777686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Гигиена – две треть здоровья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33092"/>
            <a:ext cx="63722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5575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Good health is the sister of beauty.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916832"/>
            <a:ext cx="883424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Крепкое здоровье – красоты сестра 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460" name="Picture 4" descr="ÐÐ°ÑÑÐ¸Ð½ÐºÐ¸ Ð¿Ð¾ Ð·Ð°Ð¿ÑÐ¾ÑÑ be healthy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67" y="2719665"/>
            <a:ext cx="7527056" cy="397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5961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Better a healthy donkey than a consumptive philosopher.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2204864"/>
            <a:ext cx="86396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Лучше быть здоровым ослом, чем больным философом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 descr="ÐÐ°ÑÑÐ¸Ð½ÐºÐ¸ Ð¿Ð¾ Ð·Ð°Ð¿ÑÐ¾ÑÑ be healthy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6840760" cy="399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2606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Health flows from the happiness of the heart.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2060848"/>
            <a:ext cx="83529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Счастливое сердце – источник здоровья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ÐÐ°ÑÑÐ¸Ð½ÐºÐ¸ Ð¿Ð¾ Ð·Ð°Ð¿ÑÐ¾ÑÑ be healthy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28575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7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As long as you're moving about you can always regain good health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1853233"/>
            <a:ext cx="82809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Пока ты двигаешься, ты будешь здоровым всегда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4" descr="ÐÐ°ÑÑÐ¸Ð½ÐºÐ¸ Ð¿Ð¾ Ð·Ð°Ð¿ÑÐ¾ÑÑ be healthy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82" y="2996953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869" y="1412776"/>
            <a:ext cx="8280921" cy="2494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dirty="0" smtClean="0">
                <a:ln w="900" cmpd="sng">
                  <a:solidFill>
                    <a:srgbClr val="4A5A7A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A5A7A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A5A7A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Can you Give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dirty="0" smtClean="0">
                <a:ln w="900" cmpd="sng">
                  <a:solidFill>
                    <a:srgbClr val="4A5A7A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A5A7A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A5A7A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Russian Equivalents of </a:t>
            </a:r>
            <a:r>
              <a:rPr lang="en-US" sz="4800" dirty="0">
                <a:ln w="900" cmpd="sng">
                  <a:solidFill>
                    <a:srgbClr val="4A5A7A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A5A7A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A5A7A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H</a:t>
            </a:r>
            <a:r>
              <a:rPr lang="en-US" sz="4800" dirty="0" smtClean="0">
                <a:ln w="900" cmpd="sng">
                  <a:solidFill>
                    <a:srgbClr val="4A5A7A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A5A7A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A5A7A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ealth Proverbs?</a:t>
            </a:r>
            <a:endParaRPr lang="ru-RU" sz="4800" dirty="0">
              <a:ln w="900" cmpd="sng">
                <a:solidFill>
                  <a:srgbClr val="4A5A7A">
                    <a:satMod val="190000"/>
                    <a:alpha val="55000"/>
                  </a:srgbClr>
                </a:solidFill>
                <a:prstDash val="solid"/>
              </a:ln>
              <a:solidFill>
                <a:srgbClr val="4A5A7A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A5A7A">
                    <a:satMod val="190000"/>
                    <a:tint val="100000"/>
                    <a:alpha val="74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9552" y="0"/>
            <a:ext cx="83068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n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apple a day keeps the doctor away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8672" y="1689448"/>
            <a:ext cx="867777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</a:t>
            </a:r>
            <a:r>
              <a:rPr lang="ru-RU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Кто яблоко в день съедает, у того доктор не бывает.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3240360" cy="31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106" y="3076"/>
            <a:ext cx="889248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Clr>
                <a:srgbClr val="A50021"/>
              </a:buClr>
              <a:defRPr/>
            </a:pPr>
            <a:r>
              <a:rPr lang="en-US" sz="66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Take care of your health !</a:t>
            </a:r>
            <a:endParaRPr lang="ru-RU" sz="66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865" y1="86131" x2="84831" y2="93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902" y="3212976"/>
            <a:ext cx="4349834" cy="335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85128"/>
            <a:ext cx="5483706" cy="55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9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200800" cy="455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955" y="2066889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Источник:</a:t>
            </a:r>
          </a:p>
          <a:p>
            <a:r>
              <a:rPr lang="ru-RU" dirty="0" smtClean="0"/>
              <a:t>Пословицы и поговорки на английском языке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malchishki-i-devchonki.ru/Poslovitsi-english.html</a:t>
            </a:r>
            <a:r>
              <a:rPr lang="ru-RU" dirty="0" smtClean="0"/>
              <a:t>  </a:t>
            </a:r>
          </a:p>
          <a:p>
            <a:r>
              <a:rPr lang="ru-RU" dirty="0" smtClean="0"/>
              <a:t>124 </a:t>
            </a:r>
            <a:r>
              <a:rPr lang="en-US" dirty="0" smtClean="0"/>
              <a:t>proverbs </a:t>
            </a:r>
            <a:r>
              <a:rPr lang="en-US" dirty="0"/>
              <a:t>about health </a:t>
            </a:r>
            <a:r>
              <a:rPr lang="en-US" dirty="0">
                <a:hlinkClick r:id="rId3"/>
              </a:rPr>
              <a:t>http://www.listofproverbs.com/keywords/health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ru-RU" dirty="0" smtClean="0"/>
              <a:t>Изображения взяты на сайте    </a:t>
            </a:r>
            <a:r>
              <a:rPr lang="ru-RU" dirty="0" smtClean="0">
                <a:hlinkClick r:id="rId4"/>
              </a:rPr>
              <a:t>http://yandex.ru</a:t>
            </a:r>
            <a:r>
              <a:rPr lang="ru-RU" dirty="0" smtClean="0"/>
              <a:t> 	</a:t>
            </a:r>
          </a:p>
          <a:p>
            <a:r>
              <a:rPr lang="ru-RU" dirty="0" smtClean="0"/>
              <a:t>Условия </a:t>
            </a:r>
            <a:r>
              <a:rPr lang="ru-RU" dirty="0"/>
              <a:t>использования сайта </a:t>
            </a:r>
            <a:r>
              <a:rPr lang="ru-RU" dirty="0">
                <a:hlinkClick r:id="rId5"/>
              </a:rPr>
              <a:t>https://yandex.ru/legal/fotki_termsofuse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7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695" y="677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Good health is above wealth.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71600" y="1556792"/>
            <a:ext cx="72008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Здоровье – главное богатство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ÐÐ°ÑÑÐ¸Ð½ÐºÐ¸ Ð¿Ð¾ Ð·Ð°Ð¿ÑÐ¾ÑÑ be healthy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39" y="2780928"/>
            <a:ext cx="5530151" cy="344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“Healthy citizens are the greatest asset any country can have.”  Winston S. Churchill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1916832"/>
            <a:ext cx="887585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«Здоровые граждане — это самое большое богатство для любой страны». Уинстон С. Черчилль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ÐÐ°ÑÑÐ¸Ð½ÐºÐ¸ Ð¿Ð¾ Ð·Ð°Ð¿ÑÐ¾ÑÑ be health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48" l="0" r="100000">
                        <a14:foregroundMark x1="31333" y1="24167" x2="78111" y2="42976"/>
                        <a14:foregroundMark x1="39222" y1="24643" x2="53111" y2="25119"/>
                        <a14:foregroundMark x1="41556" y1="42976" x2="53111" y2="42976"/>
                        <a14:foregroundMark x1="41000" y1="33095" x2="50778" y2="35595"/>
                        <a14:foregroundMark x1="59111" y1="38571" x2="71111" y2="30595"/>
                        <a14:foregroundMark x1="58667" y1="42024" x2="67444" y2="45952"/>
                        <a14:foregroundMark x1="28556" y1="50000" x2="87778" y2="58929"/>
                        <a14:foregroundMark x1="29889" y1="57857" x2="72111" y2="61905"/>
                        <a14:foregroundMark x1="61444" y1="51905" x2="66000" y2="53452"/>
                        <a14:foregroundMark x1="81333" y1="58452" x2="89222" y2="68333"/>
                        <a14:foregroundMark x1="89667" y1="57381" x2="89667" y2="61429"/>
                        <a14:foregroundMark x1="8111" y1="22143" x2="18333" y2="45000"/>
                        <a14:foregroundMark x1="14222" y1="30595" x2="21111" y2="47500"/>
                        <a14:foregroundMark x1="20222" y1="31071" x2="23000" y2="31667"/>
                        <a14:foregroundMark x1="21111" y1="23214" x2="32667" y2="45000"/>
                        <a14:foregroundMark x1="35000" y1="26190" x2="29889" y2="40000"/>
                        <a14:foregroundMark x1="21111" y1="47024" x2="18778" y2="69762"/>
                        <a14:foregroundMark x1="17444" y1="65833" x2="13222" y2="77262"/>
                        <a14:foregroundMark x1="20667" y1="65833" x2="20667" y2="65833"/>
                        <a14:foregroundMark x1="18778" y1="67857" x2="13778" y2="76786"/>
                        <a14:foregroundMark x1="1222" y1="14286" x2="7222" y2="2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03" y="3819511"/>
            <a:ext cx="2747633" cy="25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1983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 merry heart is a good medicine.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4353" y="1556792"/>
            <a:ext cx="883424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Веселое настроение — лучшее лекарство.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ÐÐ°ÑÑÐ¸Ð½ÐºÐ¸ Ð¿Ð¾ Ð·Ð°Ð¿ÑÐ¾ÑÑ be healthy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0116" y="2353329"/>
            <a:ext cx="3024337" cy="45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be healthy 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728" y="3625578"/>
            <a:ext cx="9397215" cy="31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6432" y="5529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Early to bed and early to rise makes a man healthy, wealthy and wise.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220435" y="1916832"/>
            <a:ext cx="904090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Кто рано ложится и рано встаёт, здоровье, богатство и ум наживёт. 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12" b="90704" l="13276" r="87089">
                        <a14:foregroundMark x1="28624" y1="69598" x2="28624" y2="78141"/>
                        <a14:foregroundMark x1="37881" y1="70603" x2="36663" y2="81156"/>
                        <a14:foregroundMark x1="46894" y1="72111" x2="44702" y2="83166"/>
                        <a14:foregroundMark x1="54446" y1="69095" x2="53715" y2="81156"/>
                        <a14:foregroundMark x1="61754" y1="68593" x2="60780" y2="78643"/>
                        <a14:foregroundMark x1="68331" y1="70101" x2="67357" y2="82663"/>
                        <a14:foregroundMark x1="76614" y1="67085" x2="79050" y2="75126"/>
                        <a14:backgroundMark x1="35201" y1="73618" x2="34957" y2="7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3819" r="14433" b="11809"/>
          <a:stretch/>
        </p:blipFill>
        <p:spPr bwMode="auto">
          <a:xfrm>
            <a:off x="1490142" y="3717032"/>
            <a:ext cx="5619751" cy="28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3903" y="3665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Prevention is better than cure.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3903" y="1628800"/>
            <a:ext cx="856255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Лучше предотвратить болезнь, чем лечить. 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ÐÐ°ÑÑÐ¸Ð½ÐºÐ¸ Ð¿Ð¾ Ð·Ð°Ð¿ÑÐ¾ÑÑ be healthy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90650"/>
            <a:ext cx="3767349" cy="37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4943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One can buy a doctor, but not health.</a:t>
            </a:r>
            <a:endParaRPr lang="en-US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1560" y="1700808"/>
            <a:ext cx="80648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Здоровье на деньги не купишь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3761234" cy="376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7" y="2722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Work is half of health.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26631" y="1556792"/>
            <a:ext cx="907995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Труд – путь к здоровью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58" y="2912620"/>
            <a:ext cx="5184576" cy="38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322</TotalTime>
  <Words>375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45</cp:revision>
  <dcterms:created xsi:type="dcterms:W3CDTF">2016-01-10T12:56:23Z</dcterms:created>
  <dcterms:modified xsi:type="dcterms:W3CDTF">2018-08-02T14:28:05Z</dcterms:modified>
</cp:coreProperties>
</file>