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80" r:id="rId3"/>
    <p:sldId id="259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</p:sldIdLst>
  <p:sldSz cx="9144000" cy="6858000" type="screen4x3"/>
  <p:notesSz cx="6858000" cy="9144000"/>
  <p:embeddedFontLst>
    <p:embeddedFont>
      <p:font typeface="Comic Sans MS" pitchFamily="66" charset="0"/>
      <p:regular r:id="rId17"/>
      <p:bold r:id="rId18"/>
    </p:embeddedFont>
    <p:embeddedFont>
      <p:font typeface="Cambria" pitchFamily="18" charset="0"/>
      <p:regular r:id="rId19"/>
      <p:bold r:id="rId20"/>
      <p:italic r:id="rId21"/>
      <p:boldItalic r:id="rId22"/>
    </p:embeddedFont>
    <p:embeddedFont>
      <p:font typeface="Wingdings 2" pitchFamily="18" charset="2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DED00-E230-4EBC-856C-93034CB38649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8/3/2018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42844" y="142852"/>
            <a:ext cx="8858312" cy="657229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476672"/>
            <a:ext cx="8283318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«Здоровье и безопасность» </a:t>
            </a:r>
          </a:p>
          <a:p>
            <a:pPr algn="ctr"/>
            <a:endParaRPr lang="ru-RU" sz="3200" b="1" dirty="0" smtClean="0">
              <a:ln w="10541" cmpd="sng">
                <a:solidFill>
                  <a:schemeClr val="bg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Интерактивная игра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по окружающему </a:t>
            </a:r>
            <a:r>
              <a:rPr lang="ru-RU" sz="2800" b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миру </a:t>
            </a:r>
            <a:endParaRPr lang="ru-RU" sz="2800" b="1" smtClean="0">
              <a:ln w="10541" cmpd="sng">
                <a:solidFill>
                  <a:schemeClr val="bg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2800" b="1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для </a:t>
            </a:r>
            <a:r>
              <a:rPr lang="ru-RU" sz="28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учащихся 2-х классов</a:t>
            </a:r>
            <a:endParaRPr lang="ru-RU" sz="2800" b="1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43550" y="5229200"/>
            <a:ext cx="36004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Автор-составитель: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Пасынок Юлия Юрьевна,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заместитель директора по УВР, 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учитель начальных классов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МБОУ НОШ № 21 г. Южно-Сахалинска,</a:t>
            </a:r>
          </a:p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Сахалинская область, 2018</a:t>
            </a:r>
          </a:p>
        </p:txBody>
      </p:sp>
      <p:pic>
        <p:nvPicPr>
          <p:cNvPr id="1026" name="Picture 2" descr="C:\Users\Юлия\Desktop\imgonline-com-ua-Transparent-backgr-U8EGuOfGR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24944"/>
            <a:ext cx="3960440" cy="36148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143240" y="1928802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1928802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сок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1840" y="1916832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28662" y="357166"/>
            <a:ext cx="7215238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Без взрослых никогда не используйте: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3240" y="2857496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43240" y="2857496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молоко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31840" y="2852936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43240" y="3786190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43240" y="3786190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хлеб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31840" y="3789040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43240" y="4714884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Верно + 1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43240" y="4714884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лекарства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31840" y="4725144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3" name="Picture 2" descr="C:\Users\Юлия\Desktop\imgonline-com-ua-Transparent-backgr-1rTDHefhaguU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93096"/>
            <a:ext cx="2843808" cy="2271955"/>
          </a:xfrm>
          <a:prstGeom prst="rect">
            <a:avLst/>
          </a:prstGeom>
          <a:noFill/>
        </p:spPr>
      </p:pic>
      <p:sp>
        <p:nvSpPr>
          <p:cNvPr id="25" name="Стрелка вправо 2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542392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143240" y="1928802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1928802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04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1840" y="1916832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28662" y="357166"/>
            <a:ext cx="7215238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По какому телефону нужно вызывать пожарных?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3240" y="2857496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43240" y="2857496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03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31840" y="2852936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43240" y="3786190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43240" y="3786190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02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31840" y="3789040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43240" y="4714884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Верно + 1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43240" y="4714884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01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31840" y="4725144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3" name="Picture 2" descr="C:\Users\Юлия\Desktop\imgonline-com-ua-Transparent-backgr-1rTDHefhaguU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93096"/>
            <a:ext cx="2843808" cy="2271955"/>
          </a:xfrm>
          <a:prstGeom prst="rect">
            <a:avLst/>
          </a:prstGeom>
          <a:noFill/>
        </p:spPr>
      </p:pic>
      <p:sp>
        <p:nvSpPr>
          <p:cNvPr id="25" name="Стрелка вправо 24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542392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143240" y="1928802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1928802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лодка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1840" y="1916832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357166"/>
            <a:ext cx="8352928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Какой из этих предметов НЕ пригодиться тому, кто не умеет плавать?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3240" y="2857496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43240" y="2857496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спасательный круг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31840" y="2852936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43240" y="3786190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Верно + 1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43240" y="3786190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ласты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31840" y="3789040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43240" y="4714884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43240" y="4714884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надувной матрас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31840" y="4725144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3" name="Picture 2" descr="C:\Users\Юлия\Desktop\imgonline-com-ua-Transparent-backgr-1rTDHefhaguU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93096"/>
            <a:ext cx="2843808" cy="2271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0469339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143240" y="1928802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Верно + 1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1928802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мухомор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1840" y="1916832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552" y="357166"/>
            <a:ext cx="8208912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К съедобным грибам не относится: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3240" y="2857496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43240" y="2857496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подберёзовик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31840" y="2852936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43240" y="3786190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43240" y="3786190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лисичка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31840" y="3789040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43240" y="4714884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43240" y="4714884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подосиновик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31840" y="4725144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050" name="Picture 2" descr="C:\Users\Юлия\Desktop\imgonline-com-ua-Transparent-backgr-1rTDHefhaguU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93096"/>
            <a:ext cx="2843808" cy="227195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143240" y="1928802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1928802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волнушка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1840" y="1916832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28662" y="357166"/>
            <a:ext cx="7215238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Какой из этих грибов ядовит?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3240" y="2857496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Верно + 1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43240" y="2857496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бледная поганка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31840" y="2852936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43240" y="3786190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43240" y="3786190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сыроежка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31840" y="3789040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43240" y="4714884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43240" y="4714884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рыжик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31840" y="4725144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3" name="Picture 2" descr="C:\Users\Юлия\Desktop\imgonline-com-ua-Transparent-backgr-1rTDHefhaguU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93096"/>
            <a:ext cx="2843808" cy="2271955"/>
          </a:xfrm>
          <a:prstGeom prst="rect">
            <a:avLst/>
          </a:prstGeom>
          <a:noFill/>
        </p:spPr>
      </p:pic>
      <p:pic>
        <p:nvPicPr>
          <p:cNvPr id="24" name="Picture 2" descr="https://ds04.infourok.ru/uploads/ex/1027/0002cf46-abb034ba/2/img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Управляющая кнопка: настраиваемая 24">
            <a:hlinkClick r:id="" action="ppaction://hlinkshowjump?jump=endshow" highlightClick="1"/>
          </p:cNvPr>
          <p:cNvSpPr/>
          <p:nvPr/>
        </p:nvSpPr>
        <p:spPr>
          <a:xfrm>
            <a:off x="8618181" y="6338133"/>
            <a:ext cx="360040" cy="357190"/>
          </a:xfrm>
          <a:prstGeom prst="actionButtonBlank">
            <a:avLst/>
          </a:prstGeom>
          <a:solidFill>
            <a:srgbClr val="0070C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037991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971600" y="1268413"/>
            <a:ext cx="7848872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lnSpc>
                <a:spcPct val="150000"/>
              </a:lnSpc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GCooperCyr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Интерактивная игра составлена на основе шаблона Фокиной Л.П.,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http://mediaurok.ucoz.net/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82563" indent="-182563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Задания игры составлены в соответствии с УМК:</a:t>
            </a:r>
          </a:p>
          <a:p>
            <a:pPr marL="182563" indent="-182563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Плешаков А.А. Окружающий мир. 2 класс. Учебник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общеобразоват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организаций. В 2 ч. – М.: Просвещение, 2018</a:t>
            </a:r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8519095" y="6237312"/>
            <a:ext cx="429198" cy="428628"/>
          </a:xfrm>
          <a:prstGeom prst="actionButtonReturn">
            <a:avLst/>
          </a:prstGeom>
          <a:solidFill>
            <a:srgbClr val="0070C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0112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Инструкция</a:t>
            </a:r>
          </a:p>
          <a:p>
            <a:pPr algn="ctr">
              <a:defRPr/>
            </a:pPr>
            <a:endParaRPr lang="ru-RU" sz="1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В игре может участвовать от двух и более учащихся или команд. Игроки по очереди отвечают на вопросы. Проверить себя можно, нажав на карточку с вопросом. Если ответ неверный, то на карточке будет написано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«Переход хода»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и на этот вопрос отвечает следующий. Если ответ верный, то на карточке будет написано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«Верно + 1»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. Кто наберёт наибольшее количество баллов, тот будет победителем. </a:t>
            </a:r>
          </a:p>
          <a:p>
            <a:pPr algn="just">
              <a:defRPr/>
            </a:pPr>
            <a:endParaRPr lang="ru-RU" sz="24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Перейти к следующему вопросу  можно при помощи </a:t>
            </a:r>
          </a:p>
          <a:p>
            <a:pPr algn="just">
              <a:defRPr/>
            </a:pPr>
            <a:endParaRPr lang="ru-RU" sz="24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Завершить игру можно при помощи кнопки</a:t>
            </a:r>
          </a:p>
          <a:p>
            <a:pPr algn="just">
              <a:defRPr/>
            </a:pPr>
            <a:endParaRPr lang="ru-RU" sz="24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 smtClean="0">
              <a:latin typeface="Comic Sans MS" pitchFamily="66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 smtClean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7236296" y="4233597"/>
            <a:ext cx="1000132" cy="500066"/>
          </a:xfrm>
          <a:prstGeom prst="righ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mic Sans MS" pitchFamily="66" charset="0"/>
            </a:endParaRPr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6000760" y="5085184"/>
            <a:ext cx="1000132" cy="214314"/>
          </a:xfrm>
          <a:prstGeom prst="actionButtonBlank">
            <a:avLst/>
          </a:prstGeom>
          <a:solidFill>
            <a:srgbClr val="FFFFB3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ВЫХОД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3143240" y="5643578"/>
            <a:ext cx="2857520" cy="571504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Начать игру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Управляющая кнопка: документ 6">
            <a:hlinkClick r:id="" action="ppaction://hlinkshowjump?jump=lastslide" highlightClick="1"/>
          </p:cNvPr>
          <p:cNvSpPr/>
          <p:nvPr/>
        </p:nvSpPr>
        <p:spPr>
          <a:xfrm>
            <a:off x="253821" y="253829"/>
            <a:ext cx="360000" cy="360000"/>
          </a:xfrm>
          <a:prstGeom prst="actionButtonDocumen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143240" y="1928802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Верно + 1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1928802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голова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1840" y="1916832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28662" y="357166"/>
            <a:ext cx="7215238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К внешнему строению тела человека относится: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3240" y="2857496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43240" y="2857496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желудок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31840" y="2852936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43240" y="3786190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43240" y="3786190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сердце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31840" y="3789040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43240" y="4714884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43240" y="4714884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головной мозг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31840" y="4725144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050" name="Picture 2" descr="C:\Users\Юлия\Desktop\imgonline-com-ua-Transparent-backgr-1rTDHefhaguUz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93096"/>
            <a:ext cx="2843808" cy="227195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143240" y="1928802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1928802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шея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1840" y="1916832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28662" y="357166"/>
            <a:ext cx="7215238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К внутреннему строению человека относится: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3240" y="2857496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Верно + 1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43240" y="2857496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кишечник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31840" y="2852936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43240" y="3786190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43240" y="3786190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живот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31840" y="3789040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43240" y="4714884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43240" y="4714884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спина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31840" y="4725144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3" name="Picture 2" descr="C:\Users\Юлия\Desktop\imgonline-com-ua-Transparent-backgr-1rTDHefhaguUz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93096"/>
            <a:ext cx="2843808" cy="2271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4037991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143240" y="1928802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1928802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головной мозг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1840" y="1916832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28662" y="357166"/>
            <a:ext cx="7215238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Что называют «неутомимым мотором» тела человека?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3240" y="2857496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43240" y="2857496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лёгкие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31840" y="2852936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43240" y="3786190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Верно + 1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43240" y="3786190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сердце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31840" y="3789040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43240" y="4714884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43240" y="4714884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желудок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31840" y="4725144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3" name="Picture 2" descr="C:\Users\Юлия\Desktop\imgonline-com-ua-Transparent-backgr-1rTDHefhaguUz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93096"/>
            <a:ext cx="2843808" cy="2271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0469339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143240" y="1928802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1928802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справа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1840" y="1916832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28662" y="357166"/>
            <a:ext cx="7215238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Свет при письме должен падать: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3240" y="2857496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43240" y="2857496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сзади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31840" y="2852936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43240" y="3786190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43240" y="3786190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спереди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31840" y="3789040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43240" y="4714884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Верно + 1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43240" y="4714884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слева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31840" y="4725144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3" name="Picture 2" descr="C:\Users\Юлия\Desktop\imgonline-com-ua-Transparent-backgr-1rTDHefhaguU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93096"/>
            <a:ext cx="2843808" cy="2271955"/>
          </a:xfrm>
          <a:prstGeom prst="rect">
            <a:avLst/>
          </a:prstGeom>
          <a:noFill/>
        </p:spPr>
      </p:pic>
      <p:sp>
        <p:nvSpPr>
          <p:cNvPr id="25" name="Стрелка вправо 24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542392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143240" y="1928802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1928802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мыло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1840" y="1916832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28662" y="357166"/>
            <a:ext cx="7215238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Какой из этих предметов должен быть личным?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3240" y="2857496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Верно + 1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43240" y="2857496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зубная щётка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31840" y="2852936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43240" y="3786190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43240" y="3786190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шампунь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31840" y="3789040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43240" y="4714884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43240" y="4714884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зубная паста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31840" y="4725144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3" name="Picture 2" descr="C:\Users\Юлия\Desktop\imgonline-com-ua-Transparent-backgr-1rTDHefhaguU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93096"/>
            <a:ext cx="2843808" cy="2271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4037991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143240" y="1928802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Верно + 1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1928802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хлеб, помидоры, кофе, яблочный сок, варенье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1840" y="1916832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552" y="357166"/>
            <a:ext cx="8208912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В каком ответе перечислены только продукты растительного происхождения?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3240" y="2857496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43240" y="2857496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хлеб, чай, сыр, картофель, орехи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31840" y="2852936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43240" y="3786190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43240" y="3786190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масло, сыр, творог, мясо, рыба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31840" y="3789040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43240" y="4714884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43240" y="4714884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масло, хлеб, сыр, орехи, рыба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31840" y="4725144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050" name="Picture 2" descr="C:\Users\Юлия\Desktop\imgonline-com-ua-Transparent-backgr-1rTDHefhaguU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93096"/>
            <a:ext cx="2843808" cy="227195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143240" y="1928802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1928802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полотенце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1840" y="1916832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" name="Стрелка вправо 11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28662" y="357166"/>
            <a:ext cx="7215238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Какой из этих предметов опасно брать мокрыми руками?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3240" y="2857496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43240" y="2857496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нож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31840" y="2852936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43240" y="3786190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Верно + 1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43240" y="3786190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фен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31840" y="3789040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43240" y="4714884"/>
            <a:ext cx="5715040" cy="714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Переход хода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43240" y="4714884"/>
            <a:ext cx="5715040" cy="7143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вилка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131840" y="4725144"/>
            <a:ext cx="5715040" cy="7143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3" name="Picture 2" descr="C:\Users\Юлия\Desktop\imgonline-com-ua-Transparent-backgr-1rTDHefhaguU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93096"/>
            <a:ext cx="2843808" cy="2271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0469339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961</TotalTime>
  <Words>467</Words>
  <Application>Microsoft Office PowerPoint</Application>
  <PresentationFormat>Экран (4:3)</PresentationFormat>
  <Paragraphs>133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Comic Sans MS</vt:lpstr>
      <vt:lpstr>Times New Roman</vt:lpstr>
      <vt:lpstr>Cambria</vt:lpstr>
      <vt:lpstr>AGCooperCyr</vt:lpstr>
      <vt:lpstr>Wingdings 2</vt:lpstr>
      <vt:lpstr>Perpetua</vt:lpstr>
      <vt:lpstr>Calibri</vt:lpstr>
      <vt:lpstr>Franklin Gothic Book</vt:lpstr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интерактивной игры</dc:title>
  <dc:creator>Фокина Лидия Петровна</dc:creator>
  <cp:keywords>Шаблон интерактивной игры</cp:keywords>
  <cp:lastModifiedBy>Юлия</cp:lastModifiedBy>
  <cp:revision>43</cp:revision>
  <dcterms:created xsi:type="dcterms:W3CDTF">2014-06-10T16:36:55Z</dcterms:created>
  <dcterms:modified xsi:type="dcterms:W3CDTF">2018-08-03T03:35:46Z</dcterms:modified>
</cp:coreProperties>
</file>