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9" r:id="rId3"/>
    <p:sldId id="261" r:id="rId4"/>
    <p:sldId id="258" r:id="rId5"/>
    <p:sldId id="262" r:id="rId6"/>
    <p:sldId id="263" r:id="rId7"/>
    <p:sldId id="264" r:id="rId8"/>
    <p:sldId id="265" r:id="rId9"/>
    <p:sldId id="260" r:id="rId10"/>
    <p:sldId id="257" r:id="rId11"/>
  </p:sldIdLst>
  <p:sldSz cx="9144000" cy="6858000" type="screen4x3"/>
  <p:notesSz cx="6858000" cy="9144000"/>
  <p:embeddedFontLst>
    <p:embeddedFont>
      <p:font typeface="AGCooperCyr"/>
      <p:italic r:id="rId12"/>
    </p:embeddedFont>
    <p:embeddedFont>
      <p:font typeface="Corbel" pitchFamily="34" charset="0"/>
      <p:regular r:id="rId13"/>
      <p:bold r:id="rId14"/>
      <p:italic r:id="rId15"/>
      <p:boldItalic r:id="rId16"/>
    </p:embeddedFont>
    <p:embeddedFont>
      <p:font typeface="Wingdings 2" pitchFamily="18" charset="2"/>
      <p:regular r:id="rId17"/>
    </p:embeddedFont>
    <p:embeddedFont>
      <p:font typeface="Verdana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A6E6D9-C41D-4849-AD11-83114004F5D6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94CB26-E7CE-47FF-A223-30EBEAA8A1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EF0E00-F578-468C-82BB-C04A50B38CF0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B15975-1421-4E2B-9655-444ABD9E8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E49099-C843-4F46-920F-E321DCE5A89B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89F510-A810-4DB2-B3A2-426605D63A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8637CF-EA59-41EB-9D6B-9349106D7FB7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D5841F-2AD0-46BD-82C6-096A21711A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EEC679-1936-4060-8E6D-B94065D1FF19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B2FFEC-36C4-4EF4-AE5A-EF3D6A63AC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AFBD83-DC95-408C-93C9-AFB2932BEE4F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682C5B-8172-409C-BDEB-FC8CED8D7D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05B0FB-A8B2-4EA0-96BD-B6C40D90FECE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6B576D-B3D9-4B1C-9822-29F8A31942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466039-0DD7-416B-B690-6AC7C9398A68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3B864E-6DD3-4645-B114-0E3177AE4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C58A81-3CB4-43C7-8ECD-FD97E924D054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A202A6-D407-4658-A809-1555D0D44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2CB3A7-384F-4B63-8202-B90D30A5991A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EE3A99-C7F8-4F80-9249-DA7FDFECA2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1328B1-05BE-4720-BF89-B0FF26900D1D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E94351-899F-40E1-9901-3CFD71E04F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357F32-9BBE-46DB-86C9-509059A531C8}" type="datetimeFigureOut">
              <a:rPr lang="ru-RU" smtClean="0"/>
              <a:pPr>
                <a:defRPr/>
              </a:pPr>
              <a:t>03.08.2018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4A43A7F-68E4-4896-AB75-806352B95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76672"/>
            <a:ext cx="702146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«Люблю природу русскую. Зима»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GCooperCyr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Тест для учащихся 2-х классов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 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GCooperCyr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43550" y="4725144"/>
            <a:ext cx="3600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Автор-составитель:</a:t>
            </a:r>
          </a:p>
          <a:p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Пасынок Юлия Юрьевна,</a:t>
            </a:r>
          </a:p>
          <a:p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заместитель директора по УВР, </a:t>
            </a:r>
          </a:p>
          <a:p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учитель начальных классов</a:t>
            </a:r>
          </a:p>
          <a:p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МБОУ НОШ № 21 г. Южно-Сахалинска,</a:t>
            </a:r>
          </a:p>
          <a:p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Сахалинская область, 2018</a:t>
            </a:r>
          </a:p>
        </p:txBody>
      </p:sp>
      <p:pic>
        <p:nvPicPr>
          <p:cNvPr id="10242" name="Picture 2" descr="http://dachnykaleydoskop.ru/wp-content/uploads/2013/01/russkaja-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433237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971600" y="1268413"/>
            <a:ext cx="784887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GCooperCyr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игра составлена на основе шаблона Фокиной Л.П.,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http://mediaurok.ucoz.net/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Задания игры составлены в соответствии с УМК:</a:t>
            </a:r>
          </a:p>
          <a:p>
            <a:pPr marL="182563" indent="-182563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Климанова Л.Ф. Литературное чтение. 2 класс. Учебник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организаций. В 2 ч. – М.: Просвещение, 2018</a:t>
            </a: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19095" y="6237312"/>
            <a:ext cx="429198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203568" y="188640"/>
            <a:ext cx="432048" cy="428628"/>
          </a:xfrm>
          <a:prstGeom prst="actionButtonInform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1691680" y="764704"/>
            <a:ext cx="6264696" cy="2808312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  <a:latin typeface="AGCooperCyr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412776"/>
            <a:ext cx="54726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В каждом задании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теста укажите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правильный ответ.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utoShape 2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7" name="Picture 1" descr="C:\Users\Юлия\Desktop\imgonline-com-ua-Transparent-backgr-nDzUvQGRDh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2281"/>
            <a:ext cx="4513684" cy="353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492896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рифма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429000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описание природы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365104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название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301208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настроение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132856"/>
            <a:ext cx="3888432" cy="4032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492896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827584" y="332656"/>
            <a:ext cx="831641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Что является отличительной особенностью стихотворения?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Picture 1" descr="C:\Users\Юлия\Desktop\imgonline-com-ua-Transparent-backgr-nDzUvQGRDh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22281"/>
            <a:ext cx="4513684" cy="353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48971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420888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грустное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356992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спокойное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93096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радостное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301208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тревожное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060848"/>
            <a:ext cx="3960440" cy="410445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293096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1115616" y="332656"/>
            <a:ext cx="777686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Какое настроение у стихотворения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Я. Акима о первом снеге?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pic>
        <p:nvPicPr>
          <p:cNvPr id="17" name="Picture 1" descr="C:\Users\Юлия\Desktop\imgonline-com-ua-Transparent-backgr-nDzUvQGRDh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22281"/>
            <a:ext cx="4513684" cy="353571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2492896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А. Фета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429000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Я. Акима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365104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С. Есенина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301208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И. Бунина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060848"/>
            <a:ext cx="3960440" cy="4032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492896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1475656" y="404664"/>
            <a:ext cx="705678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Стихотворений какого поэта нет в разделе о зиме?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9" name="Picture 1" descr="C:\Users\Юлия\Desktop\imgonline-com-ua-Transparent-backgr-nDzUvQGRDh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22281"/>
            <a:ext cx="4513684" cy="353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30208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132856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Топор лучше шубы греет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068960"/>
            <a:ext cx="35947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Береги нос в большой мороз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149080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зимний холод всякий молод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157192"/>
            <a:ext cx="35947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Хочешь есть калачи, так не сиди на печи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1916832"/>
            <a:ext cx="3888432" cy="41044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2060848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791072" y="332656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Какая пословица выражает основную мысль сказки «Два Мороза»?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9" name="Picture 1" descr="C:\Users\Юлия\Desktop\imgonline-com-ua-Transparent-backgr-nDzUvQGRDh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22281"/>
            <a:ext cx="4513684" cy="353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92348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5445224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 жизни Ёлочки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284984"/>
            <a:ext cx="3594700" cy="7875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 животных и растениях леса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365104"/>
            <a:ext cx="359470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 беседе Ёлочки и Сороки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204864"/>
            <a:ext cx="359470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 новогоднем празднике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1988840"/>
            <a:ext cx="3960440" cy="41764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445224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827584" y="188640"/>
            <a:ext cx="806489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О чём в основном говорится в сказке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С. Михалкова «Новогодняя быль»?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9" name="Picture 1" descr="C:\Users\Юлия\Desktop\imgonline-com-ua-Transparent-backgr-nDzUvQGRDh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22281"/>
            <a:ext cx="4513684" cy="353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6221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365104"/>
            <a:ext cx="35947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«Светло-пушистая снежинка белая…»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348880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«Берёза»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356992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«Чародейкою зимою…»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445224"/>
            <a:ext cx="359470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«Поёт зима – аукает…»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060848"/>
            <a:ext cx="3960440" cy="41764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445224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971600" y="188640"/>
            <a:ext cx="81724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Определите стихотворение по рифме: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метелица – стелется, игривые – сиротливые, холодна – окна. </a:t>
            </a:r>
            <a:endParaRPr kumimoji="0" lang="ru-RU" sz="2800" b="1" i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9" name="Picture 1" descr="C:\Users\Юлия\Desktop\imgonline-com-ua-Transparent-backgr-nDzUvQGRDh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22281"/>
            <a:ext cx="4513684" cy="353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91484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00232" y="642918"/>
            <a:ext cx="5857916" cy="2858090"/>
            <a:chOff x="2000232" y="642918"/>
            <a:chExt cx="5857916" cy="36433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Выноска-облако 2"/>
            <p:cNvSpPr/>
            <p:nvPr/>
          </p:nvSpPr>
          <p:spPr>
            <a:xfrm>
              <a:off x="2000232" y="642918"/>
              <a:ext cx="5857916" cy="3643338"/>
            </a:xfrm>
            <a:prstGeom prst="cloudCallou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accent2">
                      <a:lumMod val="75000"/>
                    </a:schemeClr>
                  </a:solidFill>
                  <a:latin typeface="Nautilus Pompilius" pitchFamily="50" charset="-52"/>
                </a:rPr>
                <a:t> 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  <a:latin typeface="Nautilus Pompilius" pitchFamily="50" charset="-5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14612" y="1532499"/>
              <a:ext cx="4233652" cy="17197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dirty="0" smtClean="0">
                  <a:solidFill>
                    <a:schemeClr val="accent2">
                      <a:lumMod val="75000"/>
                    </a:schemeClr>
                  </a:solidFill>
                  <a:latin typeface="Nautilus Pompilius" pitchFamily="50" charset="-52"/>
                </a:rPr>
                <a:t>Умница!</a:t>
              </a:r>
            </a:p>
          </p:txBody>
        </p:sp>
      </p:grp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618181" y="6338133"/>
            <a:ext cx="360040" cy="35719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" descr="C:\Users\Юлия\Desktop\imgonline-com-ua-Transparent-backgr-nDzUvQGRDh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2281"/>
            <a:ext cx="4513684" cy="353571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tf10271170</Template>
  <TotalTime>245</TotalTime>
  <Words>269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AGCooperCyr</vt:lpstr>
      <vt:lpstr>Times New Roman</vt:lpstr>
      <vt:lpstr>Corbel</vt:lpstr>
      <vt:lpstr>Nautilus Pompilius</vt:lpstr>
      <vt:lpstr>Wingdings 2</vt:lpstr>
      <vt:lpstr>Verdana</vt:lpstr>
      <vt:lpstr>Gill Sans MT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лишнее слово - 6</dc:title>
  <dc:creator>Фокина Лидия Петровна</dc:creator>
  <cp:keywords>Гимнастика для ума</cp:keywords>
  <cp:lastModifiedBy>Юлия</cp:lastModifiedBy>
  <cp:revision>51</cp:revision>
  <dcterms:created xsi:type="dcterms:W3CDTF">2013-07-23T09:56:41Z</dcterms:created>
  <dcterms:modified xsi:type="dcterms:W3CDTF">2018-08-03T12:16:12Z</dcterms:modified>
</cp:coreProperties>
</file>