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54" d="100"/>
          <a:sy n="54" d="100"/>
        </p:scale>
        <p:origin x="-15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za.ru/2012/11/07/1222" TargetMode="External"/><Relationship Id="rId7" Type="http://schemas.openxmlformats.org/officeDocument/2006/relationships/hyperlink" Target="https://yandex.ru/legal/fotki_termsofuse/" TargetMode="External"/><Relationship Id="rId2" Type="http://schemas.openxmlformats.org/officeDocument/2006/relationships/hyperlink" Target="http://blagowestie.de/&#1073;&#1077;&#1088;&#1077;&#1075;&#1080;&#1090;&#1077;-&#1089;&#1077;&#1088;&#1076;&#1094;&#1077;-&#1073;&#1086;&#1083;&#1100;&#1096;&#1077;-&#1095;&#1077;&#1084;-&#1095;&#1090;&#1086;-&#1083;&#1080;&#1073;&#1086;-&#1073;&#1086;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andex.ru/" TargetMode="External"/><Relationship Id="rId5" Type="http://schemas.openxmlformats.org/officeDocument/2006/relationships/hyperlink" Target="https://www.stihi.ru/2015/06/10/3587" TargetMode="External"/><Relationship Id="rId4" Type="http://schemas.openxmlformats.org/officeDocument/2006/relationships/hyperlink" Target="https://www.stihi.ru/2015/05/29/130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2949"/>
            <a:ext cx="9144000" cy="686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9100" y="-38051"/>
            <a:ext cx="89739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Берегите сердце</a:t>
            </a:r>
            <a:endParaRPr lang="ru-RU" sz="7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1" y="4765119"/>
            <a:ext cx="3615788" cy="209288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4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  <a:endParaRPr lang="ru-RU" sz="14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3707497"/>
            <a:ext cx="21756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Интерактивная викторина                для учащихся                    7-11 классов</a:t>
            </a:r>
            <a:endParaRPr lang="ru-RU" sz="1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3644779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Берегите сердце от обмана.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Проверяйте сердце, как врачи, 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Чтобы повреждения и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 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Вовремя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правильно лечить.</a:t>
            </a: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588224" y="4280542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раны</a:t>
            </a:r>
          </a:p>
        </p:txBody>
      </p:sp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927" y="476672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89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133" y="2286041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Берегите сердце! Проверяйте,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Чтобы пульс размеренно стучал.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Обновляйте сердце! Обновляйте,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Чтоб переливалось,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как _____________.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3861048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кристалл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781" y="3647035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3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475" y="2564904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разрешайте Сердцу тосковать,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создавайте в Сердце перебоев,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позволяйте Сердце заковать,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Его вы с нежностью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наполните ______________ !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580112" y="4437112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Любовью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873" y="206108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38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186" y="1190964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2636912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Пускай Оно стучит в такт всей Вселенной,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Свободно бьется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                пусть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оно в груди.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Пусть Сердце излучает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 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Нетленный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будет указателем в Пути!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660232" y="3068960"/>
            <a:ext cx="1944216" cy="83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Свет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0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3081" y="2286041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разрешайте Сердцу перегрузки,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Хрусталь со временем так ярко не сияет,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если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______________ сосуда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узко,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То Свет в него совсем не попадает.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55776" y="285430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горлышко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933056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70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9759" y="2132856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Священный свой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__________ 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Любви храните!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Радостью Его вы начищайте.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Печалью Сердце не обремените,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Туманности в Него не напускайте.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436096" y="33265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сосуд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19518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07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09412" y="1819079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хвастайтесь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Божественным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сосудом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Храните в чистоте и берегите,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уроните никаким поступком,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Как Бога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 в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груди Его носите!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83423" y="2769919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часть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7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75856" y="5661248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Олень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ÐÐ¾ÑÐ¾Ð¶ÐµÐµ Ð¸Ð·Ð¾Ð±ÑÐ°Ð¶ÐµÐ½Ð¸Ð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" y="836712"/>
            <a:ext cx="9144000" cy="686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9100" y="-38051"/>
            <a:ext cx="89739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Берегите сердце</a:t>
            </a:r>
            <a:endParaRPr lang="ru-RU" sz="7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1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0928" y="3284984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Источник: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err="1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Гайдаева</a:t>
            </a: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 А Берегите сердце </a:t>
            </a:r>
            <a:r>
              <a:rPr lang="en-US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2"/>
              </a:rPr>
              <a:t>http://blagowestie.de/</a:t>
            </a:r>
            <a:r>
              <a:rPr lang="ru-RU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2"/>
              </a:rPr>
              <a:t>берегите-сердце-больше-чем-что-либо-</a:t>
            </a:r>
            <a:r>
              <a:rPr lang="ru-RU" sz="2000" dirty="0" err="1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2"/>
              </a:rPr>
              <a:t>бо</a:t>
            </a: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2"/>
              </a:rPr>
              <a:t>/</a:t>
            </a:r>
            <a:endParaRPr lang="ru-RU" sz="2000" dirty="0" smtClean="0">
              <a:ln w="11430"/>
              <a:solidFill>
                <a:srgbClr val="0000FF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dirty="0" err="1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Лощинина</a:t>
            </a: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 Л Берегите сердце как священный сосуд </a:t>
            </a:r>
            <a:r>
              <a:rPr lang="en-US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3"/>
              </a:rPr>
              <a:t>https://</a:t>
            </a:r>
            <a:r>
              <a:rPr lang="en-US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3"/>
              </a:rPr>
              <a:t>www.proza.ru/2012/11/07/1222</a:t>
            </a: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Ефимов И Берегите сердце </a:t>
            </a:r>
            <a:r>
              <a:rPr lang="en-US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4"/>
              </a:rPr>
              <a:t>https://</a:t>
            </a:r>
            <a:r>
              <a:rPr lang="en-US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4"/>
              </a:rPr>
              <a:t>www.stihi.ru/2015/05/29/1305</a:t>
            </a: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 </a:t>
            </a:r>
            <a:endParaRPr lang="ru-RU" sz="2000" dirty="0" smtClean="0">
              <a:ln w="11430"/>
              <a:solidFill>
                <a:srgbClr val="0000FF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err="1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Мисевич</a:t>
            </a: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 О </a:t>
            </a:r>
            <a:r>
              <a:rPr lang="ru-RU" sz="2000" dirty="0" err="1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Сердцк</a:t>
            </a: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 – как цветок </a:t>
            </a:r>
            <a:r>
              <a:rPr lang="en-US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5"/>
              </a:rPr>
              <a:t>https://</a:t>
            </a:r>
            <a:r>
              <a:rPr lang="en-US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5"/>
              </a:rPr>
              <a:t>www.stihi.ru/2015/06/10/3587</a:t>
            </a:r>
            <a:endParaRPr lang="ru-RU" sz="2000" dirty="0" smtClean="0">
              <a:ln w="11430"/>
              <a:solidFill>
                <a:srgbClr val="0000FF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000" dirty="0" smtClean="0">
              <a:ln w="11430"/>
              <a:solidFill>
                <a:srgbClr val="0000FF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Изображения </a:t>
            </a:r>
            <a:r>
              <a:rPr lang="ru-RU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взяты на сайте    </a:t>
            </a:r>
            <a:r>
              <a:rPr lang="ru-RU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6"/>
              </a:rPr>
              <a:t>http://</a:t>
            </a: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6"/>
              </a:rPr>
              <a:t>yandex.ru</a:t>
            </a: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	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Условия использования сайта </a:t>
            </a:r>
            <a:r>
              <a:rPr lang="ru-RU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7"/>
              </a:rPr>
              <a:t>https://yandex.ru/legal/fotki_termsofuse</a:t>
            </a: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7"/>
              </a:rPr>
              <a:t>/</a:t>
            </a: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 </a:t>
            </a:r>
            <a:endParaRPr lang="ru-RU" sz="2000" dirty="0">
              <a:ln w="11430"/>
              <a:solidFill>
                <a:srgbClr val="0000FF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ru-RU" sz="2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8692" y="2892334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«Тук-тук-тук! Тук-тук-тук!»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–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Каждый слышит этот стук.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Вправо-влево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гляди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–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Я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живу в твоей груди.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Нет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ни сна мне, ни покоя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Знают все, что я такое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______любви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счастья дверца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–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Человеческое сердце!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465313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мир </a:t>
            </a:r>
            <a:endParaRPr lang="en-US" sz="40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63068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89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6" y="2852936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 груди у каждого из нас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день, и ночь, и всякий час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Мотор стучит чудесный.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Конечно, вам известный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Оно, как маленький насос,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Совсем не в шутку, а всерьёз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Качает __________ ,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качает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устали не знает.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22583" y="4581128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кровь</a:t>
            </a:r>
            <a:endParaRPr lang="en-US" sz="40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4596263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61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0252" y="2708920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 сердце много комнат,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Это словно дом,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Чем же оно полно,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Кто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 в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нем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?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Сердце словно каменным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Может твердым быть,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Или ярким пламенем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Зажигать других.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95061" y="2237078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хозяин</a:t>
            </a:r>
            <a:endParaRPr lang="en-US" sz="40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63068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50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8770" y="2924944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Может сердце хрупким быть,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Как весной цветок,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Его сложно вылечить,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Повредить – легко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Если сердце чистое,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Там живет Христос,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Если же завистливо –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Здесь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уже ___________.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56176" y="5291034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вопрос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93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26" y="3647035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Сердце такое ранимое!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Чуть что и бросается в дрожь!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Берегите его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любимого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От слов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что 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как острый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 …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732240" y="2780928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нож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7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837" y="3933056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7898" y="1844824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Наше сердце, как цветочек нежный,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Тот, что расцветает лишь в любви!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Так важны ему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души ___________ ,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Чтобы жемчугом сиять внутри!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975648" y="2636912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одежды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8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2854" y="3644779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Ты твори добро всегда и всюду: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Ближнему, чужому - всем  подряд!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Приготовь сердечко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встретить __________ ,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 котором все заговорят!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75856" y="4437112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чудо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26" y="0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99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ÐÐ°ÑÑÐ¸Ð½ÐºÐ¸ Ð¿Ð¾ Ð·Ð°Ð¿ÑÐ¾ÑÑ healthy heart png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926" y="3632898"/>
            <a:ext cx="3396842" cy="27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7" y="1565714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Берегите сердце – наш </a:t>
            </a: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 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Склонностей</a:t>
            </a: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желанья и идей.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Чтобы оставаться непорочным,</a:t>
            </a: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Становитесь чище и мудрей.</a:t>
            </a:r>
            <a:endParaRPr lang="ru-RU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49924" y="69269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источник</a:t>
            </a:r>
          </a:p>
        </p:txBody>
      </p:sp>
    </p:spTree>
    <p:extLst>
      <p:ext uri="{BB962C8B-B14F-4D97-AF65-F5344CB8AC3E}">
        <p14:creationId xmlns:p14="http://schemas.microsoft.com/office/powerpoint/2010/main" val="2209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128</TotalTime>
  <Words>511</Words>
  <Application>Microsoft Office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18</cp:revision>
  <dcterms:created xsi:type="dcterms:W3CDTF">2016-01-10T12:56:23Z</dcterms:created>
  <dcterms:modified xsi:type="dcterms:W3CDTF">2018-08-03T21:11:38Z</dcterms:modified>
</cp:coreProperties>
</file>