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2" d="100"/>
          <a:sy n="52" d="100"/>
        </p:scale>
        <p:origin x="-15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ru.com/2016/06/discover-color-15-perfect-colors.html" TargetMode="External"/><Relationship Id="rId2" Type="http://schemas.openxmlformats.org/officeDocument/2006/relationships/hyperlink" Target="http://fit4brain.com/8352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Ð¿Ð¾Ð´ÑÐ¾ÑÑÐºÐ¾Ð²Ð°Ñ Ð¼Ð¾Ð´Ð° Ð¿Ð½Ð³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3" y="1412776"/>
            <a:ext cx="109897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946" y="188640"/>
            <a:ext cx="8643969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>
                  <a:solidFill>
                    <a:srgbClr val="00B050"/>
                  </a:solidFill>
                </a:ln>
                <a:solidFill>
                  <a:srgbClr val="FF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Discover colors!</a:t>
            </a:r>
            <a:endParaRPr lang="ru-RU" sz="6000" b="1" cap="all" dirty="0">
              <a:ln>
                <a:solidFill>
                  <a:srgbClr val="00B050"/>
                </a:solidFill>
              </a:ln>
              <a:solidFill>
                <a:srgbClr val="FF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933056"/>
            <a:ext cx="8856685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48" y="1862048"/>
            <a:ext cx="814976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Interactive </a:t>
            </a:r>
            <a:endParaRPr lang="en-US" sz="2800" b="1" dirty="0" smtClean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Fashion Colors</a:t>
            </a:r>
          </a:p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Glossary</a:t>
            </a:r>
            <a:endParaRPr lang="en-US" sz="2800" b="1" dirty="0" smtClean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for 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7-11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Formers</a:t>
            </a:r>
            <a:endParaRPr lang="ru-RU" sz="2800" b="1" dirty="0" smtClean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pic>
        <p:nvPicPr>
          <p:cNvPr id="194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709" y1="65145" x2="48816" y2="73693"/>
                        <a14:foregroundMark x1="51548" y1="61660" x2="48816" y2="65726"/>
                        <a14:foregroundMark x1="55009" y1="79668" x2="60656" y2="89876"/>
                        <a14:foregroundMark x1="37705" y1="80996" x2="33515" y2="93029"/>
                        <a14:foregroundMark x1="48087" y1="95851" x2="53005" y2="97178"/>
                        <a14:foregroundMark x1="30601" y1="95270" x2="36248" y2="94938"/>
                        <a14:foregroundMark x1="89800" y1="14357" x2="89800" y2="14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67" y="1298069"/>
            <a:ext cx="25261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1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4618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Coral and lilac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" y="5517232"/>
            <a:ext cx="914400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Кораллово-сиреневое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33" y="44618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Spring in blue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994296"/>
            <a:ext cx="91278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Ярко-весеннее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353" y="37584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Plum blouse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012879"/>
            <a:ext cx="912864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Сливовое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6656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Lemon jacket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012879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Лимонное сочетание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879" y="39386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Retro beige shades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" y="5994296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Ретро-бежевое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879" y="46656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Brown and turquoise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" y="5403340"/>
            <a:ext cx="914399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Коричнево-бирюзовое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6656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Mustard and Grey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011881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Горчично-серое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combination with light plum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28382" y="5976712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Светло-сливовое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048" y="4046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Denim tone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48" y="5350586"/>
            <a:ext cx="91119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Сочетание джинсовых оттенков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4752" y="692696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Fashion World requires                      Colors’ Active Creativity!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95" y="1346755"/>
            <a:ext cx="6522568" cy="36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231275"/>
            <a:ext cx="9117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Well, let’s Be Active  in </a:t>
            </a:r>
          </a:p>
          <a:p>
            <a:pPr algn="ctr"/>
            <a:r>
              <a:rPr lang="en-US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Colors’ Creativity!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628" y="3583349"/>
            <a:ext cx="878497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Секрет запоминающегося и гармоничного образа состоит не столько в брендах и марках одежды, сколько во вкусе и тонкостях подобранных элементов гардероба. Первое, что бросается в глаза – это цветовая гамма наряда.</a:t>
            </a:r>
            <a:endParaRPr lang="ru-RU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01" y="476672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Mix of the right colors - one of the important components of the perfect image. That's why we decided to share </a:t>
            </a:r>
            <a:r>
              <a:rPr lang="en-US" sz="2400" b="1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some </a:t>
            </a:r>
            <a:r>
              <a:rPr lang="en-US" sz="2400" b="1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cribs, with which you will not miss in the choice of clothes.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240" y="2276872"/>
            <a:ext cx="880136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7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Introduction </a:t>
            </a:r>
            <a:endParaRPr lang="ru-RU" sz="72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17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20 идеальных сочетаний цветов одежды для яркого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образа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fit4brain.com/8352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Discover color. 15 perfect colors combination in clothes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www.cnn.ru.com/2016/06/discover-color-15-perfect-colors.html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3040" y="50605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Pink jeans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3041" y="6012879"/>
            <a:ext cx="883424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Розово-лазурное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83" y="1708691"/>
            <a:ext cx="3952556" cy="395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498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Coral and Black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6498" y="6012879"/>
            <a:ext cx="919803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Кораллово-черное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28" y="1268760"/>
            <a:ext cx="4065240" cy="40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78" y="4637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Casual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650" y="5862006"/>
            <a:ext cx="86789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Бежево-бордовое сочетание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27" y="1484784"/>
            <a:ext cx="4109442" cy="41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Yellow and green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5370" y="5877272"/>
            <a:ext cx="85827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Желто-зеленое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99" y="1268760"/>
            <a:ext cx="4065240" cy="40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6656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Blue and orange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5192" y="6012879"/>
            <a:ext cx="86547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Сине-оранжевое сочетание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574" y="4046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Bright summer look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6988" y="6012879"/>
            <a:ext cx="866830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Ярко-летнее сочетание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6" y="1523891"/>
            <a:ext cx="3993232" cy="399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5557" y="6206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Marine shades with yellow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24263" y="5517232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Сочетание морских оттенков </a:t>
            </a: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с </a:t>
            </a: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желтым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90</TotalTime>
  <Words>243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2016-01-10T12:56:23Z</dcterms:created>
  <dcterms:modified xsi:type="dcterms:W3CDTF">2018-08-06T01:28:59Z</dcterms:modified>
</cp:coreProperties>
</file>