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9" r:id="rId3"/>
    <p:sldId id="261" r:id="rId4"/>
    <p:sldId id="258" r:id="rId5"/>
    <p:sldId id="262" r:id="rId6"/>
    <p:sldId id="263" r:id="rId7"/>
    <p:sldId id="265" r:id="rId8"/>
    <p:sldId id="264" r:id="rId9"/>
    <p:sldId id="260" r:id="rId10"/>
    <p:sldId id="257" r:id="rId11"/>
  </p:sldIdLst>
  <p:sldSz cx="9144000" cy="6858000" type="screen4x3"/>
  <p:notesSz cx="6858000" cy="9144000"/>
  <p:embeddedFontLst>
    <p:embeddedFont>
      <p:font typeface="AGCooperCyr"/>
      <p:italic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  <p:embeddedFont>
      <p:font typeface="Verdana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A6E6D9-C41D-4849-AD11-83114004F5D6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94CB26-E7CE-47FF-A223-30EBEAA8A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F0E00-F578-468C-82BB-C04A50B38CF0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B15975-1421-4E2B-9655-444ABD9E8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E49099-C843-4F46-920F-E321DCE5A89B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89F510-A810-4DB2-B3A2-426605D63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8637CF-EA59-41EB-9D6B-9349106D7FB7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5841F-2AD0-46BD-82C6-096A21711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EEC679-1936-4060-8E6D-B94065D1FF19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B2FFEC-36C4-4EF4-AE5A-EF3D6A63A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AFBD83-DC95-408C-93C9-AFB2932BEE4F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682C5B-8172-409C-BDEB-FC8CED8D7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5B0FB-A8B2-4EA0-96BD-B6C40D90FECE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B576D-B3D9-4B1C-9822-29F8A3194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466039-0DD7-416B-B690-6AC7C9398A68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3B864E-6DD3-4645-B114-0E3177AE4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58A81-3CB4-43C7-8ECD-FD97E924D054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202A6-D407-4658-A809-1555D0D44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2CB3A7-384F-4B63-8202-B90D30A5991A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EE3A99-C7F8-4F80-9249-DA7FDFECA2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328B1-05BE-4720-BF89-B0FF26900D1D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E94351-899F-40E1-9901-3CFD71E04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357F32-9BBE-46DB-86C9-509059A531C8}" type="datetimeFigureOut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4A43A7F-68E4-4896-AB75-806352B95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702146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«Я и мои друзья»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Тест для учащихся 2-х классов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64088" y="5085184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pic>
        <p:nvPicPr>
          <p:cNvPr id="2" name="Picture 2" descr="C:\Users\Юлия\Desktop\imgonline-com-ua-Transparent-backgr-yghO9Mz6Cjs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472608" cy="326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971600" y="1268413"/>
            <a:ext cx="78488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Климанова Л.Ф. Литературное чтение.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19095" y="6237312"/>
            <a:ext cx="429198" cy="428628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03568" y="188640"/>
            <a:ext cx="432048" cy="428628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691680" y="764704"/>
            <a:ext cx="6264696" cy="280831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AGCooperCyr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412776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В каждом задании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теста укажите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GCooperCyr" pitchFamily="34" charset="0"/>
              </a:rPr>
              <a:t>правильный ответ.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2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proxy.whoisaaronbrown.com/proxy/http:/img-fotki.yandex.ru/get/6811/107301928.a7/0_c4815_970a35a1_ori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03862"/>
            <a:ext cx="2448272" cy="365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В. Берестов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348880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В. Лунин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365104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Э.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Мошковская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Е. Благинина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1988840"/>
            <a:ext cx="3888432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356992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827584" y="548680"/>
            <a:ext cx="83164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Кто автор стихотворения «За игрой»?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48971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2088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Лена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Оля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Катя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Наташа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060848"/>
            <a:ext cx="3960440" cy="410445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293096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1115616" y="332656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Как зовут одну из героинь рассказа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Н. Булгакова «Анна, не грусти!»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17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2132856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потому что Наташа была в Африке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12976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потому что Оля помогла маме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потому что пирожное могло испортиться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373216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потому что Оля была младшей дочкой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88840"/>
            <a:ext cx="3960440" cy="41764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212976"/>
            <a:ext cx="360040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755576" y="260648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Почему мама из рассказа Ю. Ермолаева «Два пирожных» отдала второе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пироженое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 Оле?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020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76872"/>
            <a:ext cx="3594700" cy="715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Добрый человек добру учит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284984"/>
            <a:ext cx="3594700" cy="643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Всякий человек по делу познается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21088"/>
            <a:ext cx="3594700" cy="643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Каждый человек - загадка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157192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Сытый голодного не разумеет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060848"/>
            <a:ext cx="3888432" cy="39604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76872"/>
            <a:ext cx="360040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791072" y="332656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Какая пословица характеризует старичка из рассказа В. Осеевой «Волшебное слово»?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92348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149080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Доброе слово человеку- что дождь в засуху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204864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Умный человек слов на ветер не пустит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212976"/>
            <a:ext cx="3594700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Больше слушая, меньше говори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085184"/>
            <a:ext cx="35947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правильные слова без дела говорить ни к чему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916832"/>
            <a:ext cx="3960440" cy="41044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085184"/>
            <a:ext cx="360040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1259632" y="260648"/>
            <a:ext cx="727280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Какова главная мысли рассказа В. Осеевой «Хорошее»?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91484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530120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говорить правду сразу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275533"/>
            <a:ext cx="542350" cy="3600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829351" y="1554007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827584" y="1556792"/>
            <a:ext cx="2500330" cy="16430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Отлично!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6992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любить животных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93096"/>
            <a:ext cx="3594700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 расстраивать родителей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420888"/>
            <a:ext cx="3594700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быть хитрым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060848"/>
            <a:ext cx="3960440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301208"/>
            <a:ext cx="360040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827584" y="476672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</a:rPr>
              <a:t>Чему учит рассказ В. Осеевой «Почему?»</a:t>
            </a:r>
            <a:endParaRPr kumimoji="0" lang="ru-RU" sz="28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03862"/>
            <a:ext cx="2448272" cy="365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6221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00232" y="642918"/>
            <a:ext cx="5857916" cy="2858090"/>
            <a:chOff x="2000232" y="642918"/>
            <a:chExt cx="5857916" cy="36433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Выноска-облако 2"/>
            <p:cNvSpPr/>
            <p:nvPr/>
          </p:nvSpPr>
          <p:spPr>
            <a:xfrm>
              <a:off x="2000232" y="642918"/>
              <a:ext cx="5857916" cy="3643338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  <a:latin typeface="Nautilus Pompilius" pitchFamily="50" charset="-5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14612" y="1532499"/>
              <a:ext cx="4233652" cy="17197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0" dirty="0" smtClean="0">
                  <a:solidFill>
                    <a:schemeClr val="accent2">
                      <a:lumMod val="75000"/>
                    </a:schemeClr>
                  </a:solidFill>
                  <a:latin typeface="Nautilus Pompilius" pitchFamily="50" charset="-52"/>
                </a:rPr>
                <a:t>Умница!</a:t>
              </a:r>
            </a:p>
          </p:txBody>
        </p:sp>
      </p:grp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618181" y="6338133"/>
            <a:ext cx="360040" cy="357190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Юлия\Desktop\imgonline-com-ua-Transparent-backgr-cwy93EjNKwfx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03862"/>
            <a:ext cx="2448272" cy="36541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</TotalTime>
  <Words>286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AGCooperCyr</vt:lpstr>
      <vt:lpstr>Times New Roman</vt:lpstr>
      <vt:lpstr>Corbel</vt:lpstr>
      <vt:lpstr>Nautilus Pompilius</vt:lpstr>
      <vt:lpstr>Wingdings 2</vt:lpstr>
      <vt:lpstr>Verdana</vt:lpstr>
      <vt:lpstr>Gill Sans MT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 слово - 6</dc:title>
  <dc:creator>Фокина Лидия Петровна</dc:creator>
  <cp:keywords>Гимнастика для ума</cp:keywords>
  <cp:lastModifiedBy>Юлия</cp:lastModifiedBy>
  <cp:revision>50</cp:revision>
  <dcterms:created xsi:type="dcterms:W3CDTF">2013-07-23T09:56:41Z</dcterms:created>
  <dcterms:modified xsi:type="dcterms:W3CDTF">2018-08-06T07:26:13Z</dcterms:modified>
</cp:coreProperties>
</file>