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69" r:id="rId3"/>
    <p:sldId id="258" r:id="rId4"/>
    <p:sldId id="259" r:id="rId5"/>
    <p:sldId id="257" r:id="rId6"/>
    <p:sldId id="260" r:id="rId7"/>
    <p:sldId id="262" r:id="rId8"/>
    <p:sldId id="263" r:id="rId9"/>
    <p:sldId id="264" r:id="rId10"/>
    <p:sldId id="265" r:id="rId11"/>
    <p:sldId id="266" r:id="rId12"/>
    <p:sldId id="281" r:id="rId13"/>
    <p:sldId id="273" r:id="rId14"/>
    <p:sldId id="277" r:id="rId15"/>
    <p:sldId id="282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pertosty.ru/stihi/stih_614.html" TargetMode="External"/><Relationship Id="rId2" Type="http://schemas.openxmlformats.org/officeDocument/2006/relationships/hyperlink" Target="http://www.foru.ru/slovo.17525.3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andex.ru/legal/fotki_termsofuse/" TargetMode="External"/><Relationship Id="rId4" Type="http://schemas.openxmlformats.org/officeDocument/2006/relationships/hyperlink" Target="http://yandex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41977" cy="710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8077" y="188640"/>
            <a:ext cx="8005717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mtClean="0">
                <a:ln>
                  <a:solidFill>
                    <a:srgbClr val="00B050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Планета Мам</a:t>
            </a:r>
            <a:endParaRPr lang="ru-RU" sz="7200" b="1" cap="all" dirty="0">
              <a:ln>
                <a:solidFill>
                  <a:srgbClr val="00B050"/>
                </a:solidFill>
              </a:ln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93748" y="4569332"/>
            <a:ext cx="407618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000"/>
              </a:lnSpc>
              <a:defRPr/>
            </a:pPr>
            <a:r>
              <a:rPr lang="ru-RU" b="1" dirty="0"/>
              <a:t>Автор:</a:t>
            </a:r>
          </a:p>
          <a:p>
            <a:pPr algn="r">
              <a:lnSpc>
                <a:spcPts val="2000"/>
              </a:lnSpc>
              <a:defRPr/>
            </a:pPr>
            <a:r>
              <a:rPr lang="ru-RU" b="1" dirty="0"/>
              <a:t>Ольга Михайловна </a:t>
            </a:r>
            <a:r>
              <a:rPr lang="ru-RU" b="1" dirty="0" smtClean="0"/>
              <a:t>Степанова,</a:t>
            </a:r>
          </a:p>
          <a:p>
            <a:pPr algn="r">
              <a:lnSpc>
                <a:spcPts val="2000"/>
              </a:lnSpc>
              <a:defRPr/>
            </a:pPr>
            <a:r>
              <a:rPr lang="ru-RU" b="1" dirty="0" smtClean="0"/>
              <a:t> учитель </a:t>
            </a:r>
            <a:r>
              <a:rPr lang="ru-RU" b="1" dirty="0"/>
              <a:t>английского языка </a:t>
            </a:r>
            <a:r>
              <a:rPr lang="ru-RU" b="1" dirty="0"/>
              <a:t>МБОУ «</a:t>
            </a:r>
            <a:r>
              <a:rPr lang="ru-RU" b="1" dirty="0" err="1"/>
              <a:t>Цивильская</a:t>
            </a:r>
            <a:r>
              <a:rPr lang="ru-RU" b="1" dirty="0"/>
              <a:t> СОШ</a:t>
            </a:r>
            <a:r>
              <a:rPr lang="en-US" b="1" dirty="0"/>
              <a:t> </a:t>
            </a:r>
            <a:r>
              <a:rPr lang="ru-RU" b="1" dirty="0"/>
              <a:t>№</a:t>
            </a:r>
            <a:r>
              <a:rPr lang="en-US" b="1" dirty="0"/>
              <a:t>1</a:t>
            </a:r>
            <a:r>
              <a:rPr lang="ru-RU" b="1" dirty="0"/>
              <a:t> </a:t>
            </a:r>
            <a:endParaRPr lang="ru-RU" b="1" dirty="0"/>
          </a:p>
          <a:p>
            <a:pPr algn="r">
              <a:lnSpc>
                <a:spcPts val="2000"/>
              </a:lnSpc>
              <a:defRPr/>
            </a:pPr>
            <a:r>
              <a:rPr lang="ru-RU" b="1" dirty="0" smtClean="0"/>
              <a:t>имени </a:t>
            </a:r>
            <a:r>
              <a:rPr lang="ru-RU" b="1" dirty="0" smtClean="0"/>
              <a:t>Героя Советского </a:t>
            </a:r>
            <a:r>
              <a:rPr lang="ru-RU" b="1" dirty="0" smtClean="0"/>
              <a:t>Союза </a:t>
            </a:r>
          </a:p>
          <a:p>
            <a:pPr algn="r">
              <a:lnSpc>
                <a:spcPts val="2000"/>
              </a:lnSpc>
              <a:defRPr/>
            </a:pPr>
            <a:r>
              <a:rPr lang="ru-RU" b="1" dirty="0" smtClean="0"/>
              <a:t>М.В</a:t>
            </a:r>
            <a:r>
              <a:rPr lang="ru-RU" b="1" dirty="0"/>
              <a:t>. Силантьева</a:t>
            </a:r>
            <a:r>
              <a:rPr lang="ru-RU" b="1" dirty="0" smtClean="0"/>
              <a:t>»</a:t>
            </a:r>
          </a:p>
          <a:p>
            <a:pPr algn="r">
              <a:lnSpc>
                <a:spcPts val="2000"/>
              </a:lnSpc>
              <a:defRPr/>
            </a:pPr>
            <a:r>
              <a:rPr lang="ru-RU" b="1" dirty="0" smtClean="0"/>
              <a:t> города Цивильск  Чувашской </a:t>
            </a:r>
            <a:r>
              <a:rPr lang="ru-RU" b="1" dirty="0" smtClean="0"/>
              <a:t>Республики</a:t>
            </a:r>
            <a:endParaRPr lang="ru-RU" b="1" dirty="0"/>
          </a:p>
          <a:p>
            <a:pPr algn="r">
              <a:lnSpc>
                <a:spcPts val="2000"/>
              </a:lnSpc>
              <a:defRPr/>
            </a:pPr>
            <a:r>
              <a:rPr lang="ru-RU" sz="2400" b="1" dirty="0" smtClean="0"/>
              <a:t>201</a:t>
            </a:r>
            <a:r>
              <a:rPr lang="ru-RU" sz="2400" b="1" dirty="0"/>
              <a:t>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894" y="1628800"/>
            <a:ext cx="8690037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Фото экскурсия с приглашением                 в мир поэзии для родителей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740" y="2660757"/>
            <a:ext cx="900438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1" dirty="0">
                <a:latin typeface="Comic Sans MS"/>
                <a:ea typeface="Times New Roman"/>
                <a:cs typeface="Courier New"/>
              </a:rPr>
              <a:t>В </a:t>
            </a:r>
            <a:r>
              <a:rPr lang="ru-RU" b="1" dirty="0" smtClean="0">
                <a:latin typeface="Comic Sans MS"/>
                <a:ea typeface="Times New Roman"/>
                <a:cs typeface="Courier New"/>
              </a:rPr>
              <a:t>презентации в основном  </a:t>
            </a:r>
            <a:r>
              <a:rPr lang="ru-RU" b="1" dirty="0">
                <a:latin typeface="Comic Sans MS"/>
                <a:ea typeface="Times New Roman"/>
                <a:cs typeface="Courier New"/>
              </a:rPr>
              <a:t>представлены творческие этюды  </a:t>
            </a:r>
            <a:r>
              <a:rPr lang="ru-RU" b="1" dirty="0" smtClean="0">
                <a:latin typeface="Comic Sans MS"/>
                <a:ea typeface="Times New Roman"/>
                <a:cs typeface="Courier New"/>
              </a:rPr>
              <a:t>                                    семейного </a:t>
            </a:r>
            <a:r>
              <a:rPr lang="ru-RU" b="1" dirty="0">
                <a:latin typeface="Comic Sans MS"/>
                <a:ea typeface="Times New Roman"/>
                <a:cs typeface="Courier New"/>
              </a:rPr>
              <a:t>фотографа Дианы Александрович.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4319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443"/>
            <a:ext cx="10325713" cy="689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7191" y="2776431"/>
            <a:ext cx="44171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 матерей обязанность одна: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Себя забыв,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заботах распыляться.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плоть, и душу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Выложив до дна,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Душой и плотью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ком-то повторяться.</a:t>
            </a:r>
            <a:endParaRPr lang="en-US" sz="32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52"/>
            <a:ext cx="10319600" cy="688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2996952"/>
            <a:ext cx="454897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ничего не требовать взамен!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Лишь жертвенно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Надеяться и верить,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Любя такой любовью без измен,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Что мерками земными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измерить.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" y="13464"/>
            <a:ext cx="10231056" cy="684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5192" y="2793236"/>
            <a:ext cx="396229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 матерей и чаянья одни: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Самоотверженно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 жизни на исходе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Стоять за жизнь.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в чём-то тут сродни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Они великой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Матери-Природе.</a:t>
            </a:r>
            <a:endParaRPr lang="en-US" sz="32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5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" y="0"/>
            <a:ext cx="102885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1" y="2793236"/>
            <a:ext cx="417646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… И </a:t>
            </a:r>
            <a:r>
              <a:rPr lang="ru-RU" sz="32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с первой минуты рожденья,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Она, словно ангел земной,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Подарит любовь и терпенье...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Она за ребёнка стеной...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23591" y="2840627"/>
            <a:ext cx="9144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60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 матерей </a:t>
            </a:r>
            <a:endParaRPr lang="ru-RU" sz="6000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60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священные права -</a:t>
            </a:r>
            <a:endParaRPr lang="ru-RU" sz="6000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60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54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Любить, Любить и Любить 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540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Своего Дитя! </a:t>
            </a:r>
            <a:endParaRPr lang="ru-RU" sz="54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65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lnSpc>
                <a:spcPts val="6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Мамы, любите и берегите своих детей! </a:t>
            </a:r>
          </a:p>
          <a:p>
            <a:pPr marL="45720" lvl="0" algn="ctr">
              <a:lnSpc>
                <a:spcPts val="6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Пусть Ваши дети растут здоровыми и станут успешными и счастливыми!</a:t>
            </a:r>
          </a:p>
          <a:p>
            <a:pPr marL="45720" lvl="0" algn="ctr">
              <a:lnSpc>
                <a:spcPts val="6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Ваше счастье – в счастье детей!</a:t>
            </a:r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66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776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24764" y="227687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Орлова И Дети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http://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www.foru.ru/slovo.17525.3.html</a:t>
            </a:r>
            <a:endParaRPr lang="ru-RU" sz="20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err="1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Романчин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В У матерей священные права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https://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www.supertosty.ru/stihi/stih_614.html</a:t>
            </a:r>
            <a:endParaRPr lang="ru-RU" sz="20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http://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yandex.ru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https://yandex.ru/legal/fotki_termsofuse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" y="33608"/>
            <a:ext cx="10236587" cy="682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36096" y="2790518"/>
            <a:ext cx="348101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Дети – это счастье, дети – это радость,</a:t>
            </a:r>
          </a:p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Дети – это в жизни свежий ветерок.</a:t>
            </a:r>
          </a:p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Их не заработать, это не награда,</a:t>
            </a:r>
          </a:p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Их по благодати взрослым </a:t>
            </a:r>
            <a:r>
              <a:rPr lang="ru-RU" sz="3200" dirty="0" smtClean="0">
                <a:ln w="11430"/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дарит Бог!  </a:t>
            </a:r>
            <a:endParaRPr lang="en-US" sz="3200" dirty="0">
              <a:ln w="11430"/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561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3173" y="2562454"/>
            <a:ext cx="424847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>
                  <a:noFill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Дети, как ни странно, также испытанье.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>
                  <a:noFill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Дети, как деревья, </a:t>
            </a:r>
            <a:r>
              <a:rPr lang="ru-RU" sz="3200" dirty="0" smtClean="0">
                <a:ln w="11430">
                  <a:noFill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сами                                   не </a:t>
            </a:r>
            <a:r>
              <a:rPr lang="ru-RU" sz="3200" dirty="0">
                <a:ln w="11430">
                  <a:noFill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растут.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>
                  <a:noFill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Им нужна забота, ласка, пониманье.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>
                  <a:noFill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Дети – это время, дети – </a:t>
            </a:r>
            <a:r>
              <a:rPr lang="ru-RU" sz="3200" dirty="0" smtClean="0">
                <a:ln w="11430">
                  <a:noFill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это труд! </a:t>
            </a:r>
            <a:endParaRPr lang="en-US" sz="3200" dirty="0">
              <a:ln w="11430">
                <a:noFill/>
              </a:ln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5016" y="0"/>
            <a:ext cx="102638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423553" y="2828137"/>
            <a:ext cx="372044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Дети – это ночью частые вставанья,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Дети – это соски, колики, горшки.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Дети – это споры в вопросах воспитанья,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Мамины молитвы, папины посты.</a:t>
            </a:r>
            <a:endParaRPr lang="en-US" sz="32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38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8267" y="2793237"/>
            <a:ext cx="44171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Дети – это чудо, доброты посланье,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Лучики восхода, капельки любви.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Дети – это каждой девушки желанье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(Даже карьеристки, в глубине души).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5009" y="0"/>
            <a:ext cx="102650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57576" y="3272675"/>
            <a:ext cx="478642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Дети – это ласка, искренность и дружба.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Спорят понарошку, любят так всерьёз.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 ним нам лукавить, прятаться не нужно –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Детскими глазами видно нас насквозь.</a:t>
            </a:r>
            <a:endParaRPr lang="ru-RU" sz="32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4" y="-33392"/>
            <a:ext cx="10350739" cy="689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051" y="2636912"/>
            <a:ext cx="418091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Дети – это папы часто нету дома,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Дети – это мама дома целый день.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Дети – это часто узкий круг знакомых,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Собственные планы двигаются в тень.</a:t>
            </a:r>
            <a:endParaRPr lang="en-US" sz="32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2510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1" y="2492896"/>
            <a:ext cx="46805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Дети – это будто жизнь пошла сначала: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Первые улыбки, первые шаги,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Первые успехи, первые провалы.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spc="50" dirty="0">
                <a:ln w="1143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Дети – это опыт, дети – это мы.</a:t>
            </a:r>
            <a:endParaRPr lang="en-US" sz="3200" spc="50" dirty="0">
              <a:ln w="11430">
                <a:solidFill>
                  <a:srgbClr val="FF0000"/>
                </a:solidFill>
              </a:ln>
              <a:solidFill>
                <a:schemeClr val="tx1"/>
              </a:solidFill>
              <a:effectLst>
                <a:glow rad="101600">
                  <a:srgbClr val="00B0F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743" cy="746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3162649"/>
            <a:ext cx="370790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 матерей священные права: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Казнить и миловать,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Надеяться и плакать.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жребий свой,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Приобретя едва,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Нести сквозь радости,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Сомнения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слякоть.</a:t>
            </a:r>
          </a:p>
          <a:p>
            <a:pPr marL="45720" lvl="0" algn="l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283</TotalTime>
  <Words>462</Words>
  <Application>Microsoft Office PowerPoint</Application>
  <PresentationFormat>Экран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34</cp:revision>
  <dcterms:created xsi:type="dcterms:W3CDTF">2016-01-10T12:56:23Z</dcterms:created>
  <dcterms:modified xsi:type="dcterms:W3CDTF">2018-08-06T09:22:20Z</dcterms:modified>
</cp:coreProperties>
</file>