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3" r:id="rId2"/>
  </p:sldMasterIdLst>
  <p:sldIdLst>
    <p:sldId id="256" r:id="rId3"/>
    <p:sldId id="277" r:id="rId4"/>
    <p:sldId id="262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9" r:id="rId1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FF"/>
    <a:srgbClr val="CCFFFF"/>
    <a:srgbClr val="CCFF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533" y="-18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914400"/>
            <a:ext cx="7924800" cy="6858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29718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7623175" cy="131445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71800"/>
            <a:ext cx="65532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393B3-462B-4B48-816E-3AD298440600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125"/>
            <a:ext cx="28956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F9E341-78F5-44CA-863D-666C129026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35FCC-0143-483B-9E44-05B0EB13FA3C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23CF-8CAA-4BB3-85BC-903AE549CE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439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4391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C40B-6DA2-4A7D-ADDB-86C75BF65BE4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3599-4E87-4E31-B88E-CB389FABF6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3498850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986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4461"/>
              <a:ext cx="9108074" cy="83943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734DE4-FDCC-4194-A1EB-DAA67189F5C6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5BA2CD-2A55-4013-AC1B-8A2C162C6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79B8CA-EF1D-4808-AF3C-86FBC00E0DE0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F17A6E-098C-4806-AEF2-B51ED3AE1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2254250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2254250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60D124-B76A-44B0-BE57-8D3273D757E8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7C10D0-EC04-4512-B9F1-846B97DCB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44650A-823A-42AE-AC0C-FEFB534F360A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1A789D-4EEA-463F-8761-E447CEBE4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83B104-48FC-4B3D-BB6F-F04A815FC113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4D77C8-05EE-49ED-801A-C24494752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F58ECF-927C-48E4-BCDD-EFACF5A7C47F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02EB26-A188-4AFA-B813-B300DC2D9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545E07-4111-45CB-9330-68E5B7D1D9CB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F470A9-435E-4CBA-A4A1-3FF6B17FF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38EE8C-82E1-4A81-9AC0-2D87364FDBAC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CCC639-48B2-4B3B-9A41-EDF50D10F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0C573-6DF7-4D6D-A123-B99D8B4B15B8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B698-2BBC-4128-BF54-8C95CB486C3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3751263"/>
            <a:ext cx="3802062" cy="10826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3741738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3741738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395"/>
            </a:avLst>
          </a:prstGeom>
          <a:blipFill>
            <a:blip r:embed="rId3" cstate="print">
              <a:lum bright="62000"/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8B1B0FF-B13C-4793-B8AC-E895F1585550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83271DF-50BE-4F48-86AA-35D1ECF4B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6B083C-AADD-4E1E-9384-0189AD77F8DE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0D24F3-8F6D-45A1-9BA5-AEF4B9FF7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607A5B-4A10-4E34-858E-6B9C512266B3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0442D1-71FC-4046-BB27-96E1AF309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7EFFF-6EBC-40A9-9A5A-1DCD9F16B4BC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4A6-6DB5-4F18-B211-B97D629966F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8E1B8-F470-47FE-A68A-F1BAB4B3DC8E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0322-43DF-4130-A97C-34016D8159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E615E-638D-4F00-9C58-5D967FA3539E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5053-3617-4807-AFF3-0E23A78C509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6A507-F801-4D8E-A68E-1BF4F288565C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AB85-AB70-4DFA-B2A9-654A2D7D61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5FEF-8B77-491D-B373-440A45ACFFAA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EAD2-DE25-44B6-8F70-FBB303A444E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E6C19-04BE-4E37-B7D0-2BEA7AC34105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9397-B774-4CB4-B032-2625906B6B6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4E9EB-BE9C-492D-9FD3-EE22A9D4D429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4BABD-7E87-4073-B2B6-2892039D6AF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3"/>
            <a:ext cx="82296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fld id="{4D5FAC0B-DE95-4BEB-A884-B65CB94E2EF4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F49A3353-5021-469D-BEB6-8A9C530184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5543" name="Freeform 7"/>
          <p:cNvSpPr>
            <a:spLocks noChangeArrowheads="1"/>
          </p:cNvSpPr>
          <p:nvPr/>
        </p:nvSpPr>
        <p:spPr bwMode="auto">
          <a:xfrm>
            <a:off x="381000" y="171450"/>
            <a:ext cx="8229600" cy="4572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457200" y="46291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3751263"/>
            <a:ext cx="3802062" cy="10826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1112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4805363"/>
            <a:ext cx="1919288" cy="27463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ED7CCFB-F9EA-4A65-94E3-9437C50EA679}" type="datetimeFigureOut">
              <a:rPr lang="ru-RU"/>
              <a:pPr>
                <a:defRPr/>
              </a:pPr>
              <a:t>11.08.2018</a:t>
            </a:fld>
            <a:endParaRPr lang="ru-RU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4805363"/>
            <a:ext cx="2351087" cy="27463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4805363"/>
            <a:ext cx="366712" cy="27463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6AC1AC-83CC-4439-ABDA-DB2389D3B91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image" Target="../media/image3.gif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.jpeg"/><Relationship Id="rId5" Type="http://schemas.openxmlformats.org/officeDocument/2006/relationships/slide" Target="slide5.xml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19" Type="http://schemas.openxmlformats.org/officeDocument/2006/relationships/image" Target="../media/image22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3%D1%81%D1%81%D0%BA%D0%B8%D0%B5_%D0%B8_%D1%81%D0%BE%D0%B2%D0%B5%D1%82%D1%81%D0%BA%D0%B8%D0%B5_%D0%BA%D0%BE%D0%BC%D0%BF%D0%BE%D0%B7%D0%B8%D1%82%D0%BE%D1%80%D1%8B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asyen.ru/load/muzyka/uroki/interaktivnyj_trenazhjor_zvjozdy_russkoj_klassicheskoj_muzyki/422-1-0-6474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image" Target="../media/image3.gif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.jpeg"/><Relationship Id="rId5" Type="http://schemas.openxmlformats.org/officeDocument/2006/relationships/slide" Target="slide5.xml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13.jpeg"/><Relationship Id="rId17" Type="http://schemas.openxmlformats.org/officeDocument/2006/relationships/image" Target="../media/image8.jpeg"/><Relationship Id="rId2" Type="http://schemas.openxmlformats.org/officeDocument/2006/relationships/image" Target="../media/image3.gif"/><Relationship Id="rId16" Type="http://schemas.openxmlformats.org/officeDocument/2006/relationships/image" Target="../media/image7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2.jpeg"/><Relationship Id="rId5" Type="http://schemas.openxmlformats.org/officeDocument/2006/relationships/slide" Target="slide5.xml"/><Relationship Id="rId15" Type="http://schemas.openxmlformats.org/officeDocument/2006/relationships/image" Target="../media/image6.jpeg"/><Relationship Id="rId10" Type="http://schemas.openxmlformats.org/officeDocument/2006/relationships/slide" Target="slide10.xml"/><Relationship Id="rId19" Type="http://schemas.openxmlformats.org/officeDocument/2006/relationships/image" Target="../media/image10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image" Target="../media/image3.gif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.jpeg"/><Relationship Id="rId5" Type="http://schemas.openxmlformats.org/officeDocument/2006/relationships/slide" Target="slide5.xml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19" Type="http://schemas.openxmlformats.org/officeDocument/2006/relationships/image" Target="../media/image14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image" Target="../media/image3.gif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.jpeg"/><Relationship Id="rId5" Type="http://schemas.openxmlformats.org/officeDocument/2006/relationships/slide" Target="slide5.xml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19" Type="http://schemas.openxmlformats.org/officeDocument/2006/relationships/image" Target="../media/image15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image" Target="../media/image3.gif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.jpeg"/><Relationship Id="rId5" Type="http://schemas.openxmlformats.org/officeDocument/2006/relationships/slide" Target="slide5.xml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19" Type="http://schemas.openxmlformats.org/officeDocument/2006/relationships/image" Target="../media/image16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image" Target="../media/image3.gif"/><Relationship Id="rId16" Type="http://schemas.openxmlformats.org/officeDocument/2006/relationships/image" Target="../media/image9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.jpeg"/><Relationship Id="rId5" Type="http://schemas.openxmlformats.org/officeDocument/2006/relationships/slide" Target="slide5.xml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19" Type="http://schemas.openxmlformats.org/officeDocument/2006/relationships/image" Target="../media/image17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image" Target="../media/image3.gif"/><Relationship Id="rId16" Type="http://schemas.openxmlformats.org/officeDocument/2006/relationships/image" Target="../media/image9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.jpeg"/><Relationship Id="rId5" Type="http://schemas.openxmlformats.org/officeDocument/2006/relationships/slide" Target="slide5.xml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19" Type="http://schemas.openxmlformats.org/officeDocument/2006/relationships/image" Target="../media/image19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image" Target="../media/image3.gif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.jpeg"/><Relationship Id="rId5" Type="http://schemas.openxmlformats.org/officeDocument/2006/relationships/slide" Target="slide5.xml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19" Type="http://schemas.openxmlformats.org/officeDocument/2006/relationships/image" Target="../media/image21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8"/>
          <p:cNvSpPr txBox="1">
            <a:spLocks noChangeArrowheads="1"/>
          </p:cNvSpPr>
          <p:nvPr/>
        </p:nvSpPr>
        <p:spPr bwMode="auto">
          <a:xfrm>
            <a:off x="1258888" y="195263"/>
            <a:ext cx="698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ja-JP" sz="1200" b="1"/>
              <a:t>          Муниципальное  бюджетное общеобразовательное учреждение   </a:t>
            </a:r>
          </a:p>
          <a:p>
            <a:r>
              <a:rPr lang="ru-RU" altLang="ja-JP" sz="1200" b="1"/>
              <a:t>        « Средняя общеобразовательная  казачья  школа    с. Знаменка»   </a:t>
            </a:r>
          </a:p>
          <a:p>
            <a:r>
              <a:rPr lang="ru-RU" altLang="ja-JP" sz="1200" b="1"/>
              <a:t>                                  Нерчинский район,  Забайкальский край</a:t>
            </a:r>
          </a:p>
          <a:p>
            <a:pPr>
              <a:spcBef>
                <a:spcPct val="50000"/>
              </a:spcBef>
            </a:pPr>
            <a:endParaRPr lang="ru-RU" sz="1200"/>
          </a:p>
        </p:txBody>
      </p:sp>
      <p:sp>
        <p:nvSpPr>
          <p:cNvPr id="15363" name="Text Box 21"/>
          <p:cNvSpPr txBox="1">
            <a:spLocks noChangeArrowheads="1"/>
          </p:cNvSpPr>
          <p:nvPr/>
        </p:nvSpPr>
        <p:spPr bwMode="auto">
          <a:xfrm>
            <a:off x="3924300" y="4011613"/>
            <a:ext cx="48244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Составила: учитель музыки</a:t>
            </a:r>
          </a:p>
          <a:p>
            <a:r>
              <a:rPr lang="ru-RU"/>
              <a:t>         Трушина Светлана Юрьевна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4" name="WordArt 23"/>
          <p:cNvSpPr>
            <a:spLocks noChangeArrowheads="1" noChangeShapeType="1" noTextEdit="1"/>
          </p:cNvSpPr>
          <p:nvPr/>
        </p:nvSpPr>
        <p:spPr bwMode="auto">
          <a:xfrm>
            <a:off x="1476375" y="1419225"/>
            <a:ext cx="5688013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"Русские композиторы"</a:t>
            </a:r>
          </a:p>
        </p:txBody>
      </p: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1403350" y="2571750"/>
            <a:ext cx="6121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          </a:t>
            </a:r>
            <a:r>
              <a:rPr lang="ru-RU" sz="2000" b="1" i="1"/>
              <a:t>Интерактивный тренажёр по  </a:t>
            </a:r>
          </a:p>
          <a:p>
            <a:r>
              <a:rPr lang="ru-RU" sz="2000" b="1" i="1"/>
              <a:t>                   музыке   для 5-7 класса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7504" y="123478"/>
            <a:ext cx="1620000" cy="48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6-конечная звезда 19">
            <a:hlinkClick r:id="rId3" action="ppaction://hlinksldjump"/>
          </p:cNvPr>
          <p:cNvSpPr/>
          <p:nvPr/>
        </p:nvSpPr>
        <p:spPr>
          <a:xfrm>
            <a:off x="228334" y="266477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Б</a:t>
            </a:r>
          </a:p>
        </p:txBody>
      </p:sp>
      <p:sp>
        <p:nvSpPr>
          <p:cNvPr id="21" name="6-конечная звезда 20">
            <a:hlinkClick r:id="rId4" action="ppaction://hlinksldjump"/>
          </p:cNvPr>
          <p:cNvSpPr/>
          <p:nvPr/>
        </p:nvSpPr>
        <p:spPr>
          <a:xfrm>
            <a:off x="971600" y="951638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Г</a:t>
            </a:r>
          </a:p>
        </p:txBody>
      </p:sp>
      <p:sp>
        <p:nvSpPr>
          <p:cNvPr id="22" name="6-конечная звезда 21">
            <a:hlinkClick r:id="rId5" action="ppaction://hlinksldjump"/>
          </p:cNvPr>
          <p:cNvSpPr/>
          <p:nvPr/>
        </p:nvSpPr>
        <p:spPr>
          <a:xfrm>
            <a:off x="323584" y="1479651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М</a:t>
            </a:r>
          </a:p>
        </p:txBody>
      </p:sp>
      <p:sp>
        <p:nvSpPr>
          <p:cNvPr id="23" name="6-конечная звезда 22">
            <a:hlinkClick r:id="rId6" action="ppaction://hlinksldjump"/>
          </p:cNvPr>
          <p:cNvSpPr/>
          <p:nvPr/>
        </p:nvSpPr>
        <p:spPr>
          <a:xfrm>
            <a:off x="971600" y="2055761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П</a:t>
            </a:r>
          </a:p>
        </p:txBody>
      </p:sp>
      <p:sp>
        <p:nvSpPr>
          <p:cNvPr id="24" name="6-конечная звезда 23">
            <a:hlinkClick r:id="rId7" action="ppaction://hlinksldjump"/>
          </p:cNvPr>
          <p:cNvSpPr/>
          <p:nvPr/>
        </p:nvSpPr>
        <p:spPr>
          <a:xfrm>
            <a:off x="299771" y="2643612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Р</a:t>
            </a:r>
          </a:p>
        </p:txBody>
      </p:sp>
      <p:sp>
        <p:nvSpPr>
          <p:cNvPr id="25" name="6-конечная звезда 24">
            <a:hlinkClick r:id="rId8" action="ppaction://hlinksldjump"/>
          </p:cNvPr>
          <p:cNvSpPr/>
          <p:nvPr/>
        </p:nvSpPr>
        <p:spPr>
          <a:xfrm>
            <a:off x="971600" y="3159884"/>
            <a:ext cx="504000" cy="612000"/>
          </a:xfrm>
          <a:prstGeom prst="star6">
            <a:avLst/>
          </a:prstGeom>
          <a:solidFill>
            <a:srgbClr val="CCFF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С</a:t>
            </a:r>
          </a:p>
        </p:txBody>
      </p:sp>
      <p:sp>
        <p:nvSpPr>
          <p:cNvPr id="26" name="6-конечная звезда 25">
            <a:hlinkClick r:id="rId9" action="ppaction://hlinksldjump"/>
          </p:cNvPr>
          <p:cNvSpPr/>
          <p:nvPr/>
        </p:nvSpPr>
        <p:spPr>
          <a:xfrm>
            <a:off x="323584" y="3759950"/>
            <a:ext cx="504000" cy="612000"/>
          </a:xfrm>
          <a:prstGeom prst="star6">
            <a:avLst/>
          </a:prstGeom>
          <a:solidFill>
            <a:srgbClr val="FFC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Ч</a:t>
            </a:r>
          </a:p>
        </p:txBody>
      </p:sp>
      <p:sp>
        <p:nvSpPr>
          <p:cNvPr id="27" name="6-конечная звезда 26">
            <a:hlinkClick r:id="rId10" action="ppaction://hlinksldjump"/>
          </p:cNvPr>
          <p:cNvSpPr/>
          <p:nvPr/>
        </p:nvSpPr>
        <p:spPr>
          <a:xfrm>
            <a:off x="971600" y="4264006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Ш</a:t>
            </a:r>
          </a:p>
        </p:txBody>
      </p:sp>
      <p:pic>
        <p:nvPicPr>
          <p:cNvPr id="24589" name="Picture 13" descr="treygolni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2682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treygolnik - копи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113" y="9159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 descr="treygolnik - копия (2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492250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 descr="treygolnik - копия (3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0113" y="206692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 descr="treygolnik - копия (4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6431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 descr="treygolnik - копия (5)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31480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9" descr="treygolnik - копия (6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0113" y="42275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0" descr="treygolnik - копия (7)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9388" y="372427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124075" y="268288"/>
            <a:ext cx="611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  </a:t>
            </a:r>
            <a:endParaRPr lang="ru-RU"/>
          </a:p>
        </p:txBody>
      </p:sp>
      <p:pic>
        <p:nvPicPr>
          <p:cNvPr id="24598" name="Picture 23" descr="ппп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195263"/>
            <a:ext cx="324485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07504" y="123478"/>
            <a:ext cx="1620000" cy="48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6-конечная звезда 11">
            <a:hlinkClick r:id="" action="ppaction://hlinkshowjump?jump=firstslide"/>
          </p:cNvPr>
          <p:cNvSpPr/>
          <p:nvPr/>
        </p:nvSpPr>
        <p:spPr>
          <a:xfrm>
            <a:off x="8460488" y="267494"/>
            <a:ext cx="504000" cy="612000"/>
          </a:xfrm>
          <a:prstGeom prst="star6">
            <a:avLst/>
          </a:prstGeom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25606" name="Text Box 18"/>
          <p:cNvSpPr txBox="1">
            <a:spLocks noChangeArrowheads="1"/>
          </p:cNvSpPr>
          <p:nvPr/>
        </p:nvSpPr>
        <p:spPr bwMode="auto">
          <a:xfrm>
            <a:off x="2339975" y="411163"/>
            <a:ext cx="626427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               </a:t>
            </a:r>
            <a:r>
              <a:rPr lang="ru-RU" sz="2800" b="1">
                <a:solidFill>
                  <a:schemeClr val="accent1"/>
                </a:solidFill>
              </a:rPr>
              <a:t>Источники:</a:t>
            </a:r>
          </a:p>
          <a:p>
            <a:pPr>
              <a:spcBef>
                <a:spcPct val="50000"/>
              </a:spcBef>
            </a:pPr>
            <a:r>
              <a:rPr lang="ru-RU" sz="1600" b="1"/>
              <a:t>1. Русские и советские композиторы</a:t>
            </a:r>
          </a:p>
          <a:p>
            <a:pPr>
              <a:spcBef>
                <a:spcPct val="50000"/>
              </a:spcBef>
            </a:pPr>
            <a:r>
              <a:rPr lang="ru-RU" sz="1600" b="1">
                <a:hlinkClick r:id="rId3"/>
              </a:rPr>
              <a:t>https://ru.wikipedia.org/wiki/%D0%A0%D1%83%D1%81%D1%81%D0%BA%D0%B8%D0%B5_%D0%B8_%D1%81%D0%BE%D0%B2%D0%B5%D1%82%D1%81%D0%BA%D0%B8%D0%B5_%D0%BA%D0%BE%D0%BC%D0%BF%D0%BE%D0%B7%D0%B8%D1%82%D0%BE%D1%80%D1%8B</a:t>
            </a:r>
            <a:endParaRPr lang="ru-RU" sz="1600" b="1"/>
          </a:p>
          <a:p>
            <a:pPr>
              <a:spcBef>
                <a:spcPct val="50000"/>
              </a:spcBef>
            </a:pPr>
            <a:endParaRPr lang="ru-RU" sz="1600" b="1"/>
          </a:p>
          <a:p>
            <a:pPr>
              <a:spcBef>
                <a:spcPct val="50000"/>
              </a:spcBef>
            </a:pPr>
            <a:r>
              <a:rPr lang="ru-RU" sz="1600" b="1"/>
              <a:t>2. Интерактивный ресурс  составлен   на основе шаблона Даниловой  Надежды  Георгиевны, учителя музыки БОУ НМР ВО «Матвеевская ООШ» </a:t>
            </a:r>
            <a:r>
              <a:rPr lang="ru-RU" sz="1600" b="1">
                <a:hlinkClick r:id="rId4"/>
              </a:rPr>
              <a:t>https://easyen.ru/load/muzyka/uroki/interaktivnyj_trenazhjor_zvjozdy_russkoj_klassicheskoj_muzyki/422-1-0-64743</a:t>
            </a:r>
            <a:endParaRPr lang="ru-RU" sz="1600" b="1"/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7504" y="123478"/>
            <a:ext cx="1620000" cy="48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6-конечная звезда 19">
            <a:hlinkClick r:id="rId3" action="ppaction://hlinksldjump"/>
          </p:cNvPr>
          <p:cNvSpPr/>
          <p:nvPr/>
        </p:nvSpPr>
        <p:spPr>
          <a:xfrm>
            <a:off x="228334" y="266477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Б</a:t>
            </a:r>
          </a:p>
        </p:txBody>
      </p:sp>
      <p:sp>
        <p:nvSpPr>
          <p:cNvPr id="21" name="6-конечная звезда 20">
            <a:hlinkClick r:id="rId4" action="ppaction://hlinksldjump"/>
          </p:cNvPr>
          <p:cNvSpPr/>
          <p:nvPr/>
        </p:nvSpPr>
        <p:spPr>
          <a:xfrm>
            <a:off x="971600" y="951638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Г</a:t>
            </a:r>
          </a:p>
        </p:txBody>
      </p:sp>
      <p:sp>
        <p:nvSpPr>
          <p:cNvPr id="22" name="6-конечная звезда 21">
            <a:hlinkClick r:id="rId5" action="ppaction://hlinksldjump"/>
          </p:cNvPr>
          <p:cNvSpPr/>
          <p:nvPr/>
        </p:nvSpPr>
        <p:spPr>
          <a:xfrm>
            <a:off x="323584" y="1479651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М</a:t>
            </a:r>
          </a:p>
        </p:txBody>
      </p:sp>
      <p:sp>
        <p:nvSpPr>
          <p:cNvPr id="23" name="6-конечная звезда 22">
            <a:hlinkClick r:id="rId6" action="ppaction://hlinksldjump"/>
          </p:cNvPr>
          <p:cNvSpPr/>
          <p:nvPr/>
        </p:nvSpPr>
        <p:spPr>
          <a:xfrm>
            <a:off x="971600" y="2055761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П</a:t>
            </a:r>
          </a:p>
        </p:txBody>
      </p:sp>
      <p:sp>
        <p:nvSpPr>
          <p:cNvPr id="24" name="6-конечная звезда 23">
            <a:hlinkClick r:id="rId7" action="ppaction://hlinksldjump"/>
          </p:cNvPr>
          <p:cNvSpPr/>
          <p:nvPr/>
        </p:nvSpPr>
        <p:spPr>
          <a:xfrm>
            <a:off x="299771" y="2643612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Р</a:t>
            </a:r>
          </a:p>
        </p:txBody>
      </p:sp>
      <p:sp>
        <p:nvSpPr>
          <p:cNvPr id="25" name="6-конечная звезда 24">
            <a:hlinkClick r:id="rId8" action="ppaction://hlinksldjump"/>
          </p:cNvPr>
          <p:cNvSpPr/>
          <p:nvPr/>
        </p:nvSpPr>
        <p:spPr>
          <a:xfrm>
            <a:off x="971600" y="3159884"/>
            <a:ext cx="504000" cy="612000"/>
          </a:xfrm>
          <a:prstGeom prst="star6">
            <a:avLst/>
          </a:prstGeom>
          <a:solidFill>
            <a:srgbClr val="CCFF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С</a:t>
            </a:r>
          </a:p>
        </p:txBody>
      </p:sp>
      <p:sp>
        <p:nvSpPr>
          <p:cNvPr id="26" name="6-конечная звезда 25">
            <a:hlinkClick r:id="rId9" action="ppaction://hlinksldjump"/>
          </p:cNvPr>
          <p:cNvSpPr/>
          <p:nvPr/>
        </p:nvSpPr>
        <p:spPr>
          <a:xfrm>
            <a:off x="323584" y="3759950"/>
            <a:ext cx="504000" cy="612000"/>
          </a:xfrm>
          <a:prstGeom prst="star6">
            <a:avLst/>
          </a:prstGeom>
          <a:solidFill>
            <a:srgbClr val="FFC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Ч</a:t>
            </a:r>
          </a:p>
        </p:txBody>
      </p:sp>
      <p:sp>
        <p:nvSpPr>
          <p:cNvPr id="27" name="6-конечная звезда 26">
            <a:hlinkClick r:id="rId10" action="ppaction://hlinksldjump"/>
          </p:cNvPr>
          <p:cNvSpPr/>
          <p:nvPr/>
        </p:nvSpPr>
        <p:spPr>
          <a:xfrm>
            <a:off x="971600" y="4264006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Ш</a:t>
            </a:r>
          </a:p>
        </p:txBody>
      </p:sp>
      <p:pic>
        <p:nvPicPr>
          <p:cNvPr id="16397" name="Picture 15" descr="treygolni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2682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6" descr="treygolnik - копи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113" y="9159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7" descr="treygolnik - копия (2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492250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8" descr="treygolnik - копия (3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0113" y="206692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9" descr="treygolnik - копия (4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6431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20" descr="treygolnik - копия (5)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31480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1" descr="treygolnik - копия (6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0113" y="430053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2" descr="treygolnik - копия (7)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9388" y="372427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Text Box 23"/>
          <p:cNvSpPr txBox="1">
            <a:spLocks noChangeArrowheads="1"/>
          </p:cNvSpPr>
          <p:nvPr/>
        </p:nvSpPr>
        <p:spPr bwMode="auto">
          <a:xfrm>
            <a:off x="2627313" y="627063"/>
            <a:ext cx="56896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1"/>
                </a:solidFill>
              </a:rPr>
              <a:t>Данный ресурс поможет повторить имена русских композиторов: для этого мышкой нажимаем на знак с нужной  буквой.</a:t>
            </a:r>
          </a:p>
          <a:p>
            <a:pPr>
              <a:spcBef>
                <a:spcPct val="50000"/>
              </a:spcBef>
            </a:pPr>
            <a:endParaRPr lang="ru-RU" sz="32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7504" y="123478"/>
            <a:ext cx="1620000" cy="48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6-конечная звезда 19">
            <a:hlinkClick r:id="rId3" action="ppaction://hlinksldjump"/>
          </p:cNvPr>
          <p:cNvSpPr/>
          <p:nvPr/>
        </p:nvSpPr>
        <p:spPr>
          <a:xfrm>
            <a:off x="228334" y="266477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Б</a:t>
            </a:r>
          </a:p>
        </p:txBody>
      </p:sp>
      <p:sp>
        <p:nvSpPr>
          <p:cNvPr id="21" name="6-конечная звезда 20">
            <a:hlinkClick r:id="rId4" action="ppaction://hlinksldjump"/>
          </p:cNvPr>
          <p:cNvSpPr/>
          <p:nvPr/>
        </p:nvSpPr>
        <p:spPr>
          <a:xfrm>
            <a:off x="971600" y="951638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Г</a:t>
            </a:r>
          </a:p>
        </p:txBody>
      </p:sp>
      <p:sp>
        <p:nvSpPr>
          <p:cNvPr id="22" name="6-конечная звезда 21">
            <a:hlinkClick r:id="rId5" action="ppaction://hlinksldjump"/>
          </p:cNvPr>
          <p:cNvSpPr/>
          <p:nvPr/>
        </p:nvSpPr>
        <p:spPr>
          <a:xfrm>
            <a:off x="323584" y="1479651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М</a:t>
            </a:r>
          </a:p>
        </p:txBody>
      </p:sp>
      <p:sp>
        <p:nvSpPr>
          <p:cNvPr id="23" name="6-конечная звезда 22">
            <a:hlinkClick r:id="rId6" action="ppaction://hlinksldjump"/>
          </p:cNvPr>
          <p:cNvSpPr/>
          <p:nvPr/>
        </p:nvSpPr>
        <p:spPr>
          <a:xfrm>
            <a:off x="971600" y="2055761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П</a:t>
            </a:r>
          </a:p>
        </p:txBody>
      </p:sp>
      <p:sp>
        <p:nvSpPr>
          <p:cNvPr id="24" name="6-конечная звезда 23">
            <a:hlinkClick r:id="rId7" action="ppaction://hlinksldjump"/>
          </p:cNvPr>
          <p:cNvSpPr/>
          <p:nvPr/>
        </p:nvSpPr>
        <p:spPr>
          <a:xfrm>
            <a:off x="299771" y="2643612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Р</a:t>
            </a:r>
          </a:p>
        </p:txBody>
      </p:sp>
      <p:sp>
        <p:nvSpPr>
          <p:cNvPr id="25" name="6-конечная звезда 24">
            <a:hlinkClick r:id="rId8" action="ppaction://hlinksldjump"/>
          </p:cNvPr>
          <p:cNvSpPr/>
          <p:nvPr/>
        </p:nvSpPr>
        <p:spPr>
          <a:xfrm>
            <a:off x="971600" y="3159884"/>
            <a:ext cx="504000" cy="612000"/>
          </a:xfrm>
          <a:prstGeom prst="star6">
            <a:avLst/>
          </a:prstGeom>
          <a:solidFill>
            <a:srgbClr val="CCFF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С</a:t>
            </a:r>
          </a:p>
        </p:txBody>
      </p:sp>
      <p:sp>
        <p:nvSpPr>
          <p:cNvPr id="26" name="6-конечная звезда 25">
            <a:hlinkClick r:id="rId9" action="ppaction://hlinksldjump"/>
          </p:cNvPr>
          <p:cNvSpPr/>
          <p:nvPr/>
        </p:nvSpPr>
        <p:spPr>
          <a:xfrm>
            <a:off x="323584" y="3759950"/>
            <a:ext cx="504000" cy="612000"/>
          </a:xfrm>
          <a:prstGeom prst="star6">
            <a:avLst/>
          </a:prstGeom>
          <a:solidFill>
            <a:srgbClr val="FFC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Ч</a:t>
            </a:r>
          </a:p>
        </p:txBody>
      </p:sp>
      <p:sp>
        <p:nvSpPr>
          <p:cNvPr id="27" name="6-конечная звезда 26">
            <a:hlinkClick r:id="rId10" action="ppaction://hlinksldjump"/>
          </p:cNvPr>
          <p:cNvSpPr/>
          <p:nvPr/>
        </p:nvSpPr>
        <p:spPr>
          <a:xfrm>
            <a:off x="971600" y="4264006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Ш</a:t>
            </a:r>
          </a:p>
        </p:txBody>
      </p:sp>
      <p:pic>
        <p:nvPicPr>
          <p:cNvPr id="17421" name="Picture 18" descr="ааа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24075" y="195263"/>
            <a:ext cx="3251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9" descr="аа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8625" y="268288"/>
            <a:ext cx="31988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0" descr="treygolni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2682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1" descr="treygolnik - копия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0113" y="9159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2" descr="treygolnik - копия (2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492250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3" descr="treygolnik - копия (3)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206692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4" descr="treygolnik - копия (4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9388" y="26431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5" descr="treygolnik - копия (5)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00113" y="31480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6" descr="treygolnik - копия (6)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00113" y="42275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7" descr="treygolnik - копия (7)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79388" y="372427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7504" y="123478"/>
            <a:ext cx="1620000" cy="48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6-конечная звезда 19">
            <a:hlinkClick r:id="rId3" action="ppaction://hlinksldjump"/>
          </p:cNvPr>
          <p:cNvSpPr/>
          <p:nvPr/>
        </p:nvSpPr>
        <p:spPr>
          <a:xfrm>
            <a:off x="228334" y="266477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Б</a:t>
            </a:r>
          </a:p>
        </p:txBody>
      </p:sp>
      <p:sp>
        <p:nvSpPr>
          <p:cNvPr id="21" name="6-конечная звезда 20">
            <a:hlinkClick r:id="rId4" action="ppaction://hlinksldjump"/>
          </p:cNvPr>
          <p:cNvSpPr/>
          <p:nvPr/>
        </p:nvSpPr>
        <p:spPr>
          <a:xfrm>
            <a:off x="971600" y="951638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Г</a:t>
            </a:r>
          </a:p>
        </p:txBody>
      </p:sp>
      <p:sp>
        <p:nvSpPr>
          <p:cNvPr id="22" name="6-конечная звезда 21">
            <a:hlinkClick r:id="rId5" action="ppaction://hlinksldjump"/>
          </p:cNvPr>
          <p:cNvSpPr/>
          <p:nvPr/>
        </p:nvSpPr>
        <p:spPr>
          <a:xfrm>
            <a:off x="323584" y="1479651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М</a:t>
            </a:r>
          </a:p>
        </p:txBody>
      </p:sp>
      <p:sp>
        <p:nvSpPr>
          <p:cNvPr id="23" name="6-конечная звезда 22">
            <a:hlinkClick r:id="rId6" action="ppaction://hlinksldjump"/>
          </p:cNvPr>
          <p:cNvSpPr/>
          <p:nvPr/>
        </p:nvSpPr>
        <p:spPr>
          <a:xfrm>
            <a:off x="971600" y="2055761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П</a:t>
            </a:r>
          </a:p>
        </p:txBody>
      </p:sp>
      <p:sp>
        <p:nvSpPr>
          <p:cNvPr id="24" name="6-конечная звезда 23">
            <a:hlinkClick r:id="rId7" action="ppaction://hlinksldjump"/>
          </p:cNvPr>
          <p:cNvSpPr/>
          <p:nvPr/>
        </p:nvSpPr>
        <p:spPr>
          <a:xfrm>
            <a:off x="299771" y="2643612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Р</a:t>
            </a:r>
          </a:p>
        </p:txBody>
      </p:sp>
      <p:sp>
        <p:nvSpPr>
          <p:cNvPr id="25" name="6-конечная звезда 24">
            <a:hlinkClick r:id="rId8" action="ppaction://hlinksldjump"/>
          </p:cNvPr>
          <p:cNvSpPr/>
          <p:nvPr/>
        </p:nvSpPr>
        <p:spPr>
          <a:xfrm>
            <a:off x="971600" y="3159884"/>
            <a:ext cx="504000" cy="612000"/>
          </a:xfrm>
          <a:prstGeom prst="star6">
            <a:avLst/>
          </a:prstGeom>
          <a:solidFill>
            <a:srgbClr val="CCFF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С</a:t>
            </a:r>
          </a:p>
        </p:txBody>
      </p:sp>
      <p:sp>
        <p:nvSpPr>
          <p:cNvPr id="26" name="6-конечная звезда 25">
            <a:hlinkClick r:id="rId9" action="ppaction://hlinksldjump"/>
          </p:cNvPr>
          <p:cNvSpPr/>
          <p:nvPr/>
        </p:nvSpPr>
        <p:spPr>
          <a:xfrm>
            <a:off x="323584" y="3759950"/>
            <a:ext cx="504000" cy="612000"/>
          </a:xfrm>
          <a:prstGeom prst="star6">
            <a:avLst/>
          </a:prstGeom>
          <a:solidFill>
            <a:srgbClr val="FFC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Ч</a:t>
            </a:r>
          </a:p>
        </p:txBody>
      </p:sp>
      <p:sp>
        <p:nvSpPr>
          <p:cNvPr id="27" name="6-конечная звезда 26">
            <a:hlinkClick r:id="rId10" action="ppaction://hlinksldjump"/>
          </p:cNvPr>
          <p:cNvSpPr/>
          <p:nvPr/>
        </p:nvSpPr>
        <p:spPr>
          <a:xfrm>
            <a:off x="971600" y="4264006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Ш</a:t>
            </a:r>
          </a:p>
        </p:txBody>
      </p:sp>
      <p:pic>
        <p:nvPicPr>
          <p:cNvPr id="18445" name="Picture 15" descr="treygolni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2682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6" descr="treygolnik - копи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113" y="9159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7" descr="treygolnik - копия (2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492250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8" descr="treygolnik - копия (3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0113" y="206692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9" descr="treygolnik - копия (4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6431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0" descr="treygolnik - копия (5)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31480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1" descr="treygolnik - копия (6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0113" y="42275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2" descr="treygolnik - копия (7)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9388" y="372427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3" descr="ссссмс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67038" y="195263"/>
            <a:ext cx="3367087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7504" y="123478"/>
            <a:ext cx="1620000" cy="48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6-конечная звезда 19">
            <a:hlinkClick r:id="rId3" action="ppaction://hlinksldjump"/>
          </p:cNvPr>
          <p:cNvSpPr/>
          <p:nvPr/>
        </p:nvSpPr>
        <p:spPr>
          <a:xfrm>
            <a:off x="228334" y="266477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Б</a:t>
            </a:r>
          </a:p>
        </p:txBody>
      </p:sp>
      <p:sp>
        <p:nvSpPr>
          <p:cNvPr id="21" name="6-конечная звезда 20">
            <a:hlinkClick r:id="rId4" action="ppaction://hlinksldjump"/>
          </p:cNvPr>
          <p:cNvSpPr/>
          <p:nvPr/>
        </p:nvSpPr>
        <p:spPr>
          <a:xfrm>
            <a:off x="971600" y="951638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Г</a:t>
            </a:r>
          </a:p>
        </p:txBody>
      </p:sp>
      <p:sp>
        <p:nvSpPr>
          <p:cNvPr id="22" name="6-конечная звезда 21">
            <a:hlinkClick r:id="rId5" action="ppaction://hlinksldjump"/>
          </p:cNvPr>
          <p:cNvSpPr/>
          <p:nvPr/>
        </p:nvSpPr>
        <p:spPr>
          <a:xfrm>
            <a:off x="323584" y="1479651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М</a:t>
            </a:r>
          </a:p>
        </p:txBody>
      </p:sp>
      <p:sp>
        <p:nvSpPr>
          <p:cNvPr id="23" name="6-конечная звезда 22">
            <a:hlinkClick r:id="rId6" action="ppaction://hlinksldjump"/>
          </p:cNvPr>
          <p:cNvSpPr/>
          <p:nvPr/>
        </p:nvSpPr>
        <p:spPr>
          <a:xfrm>
            <a:off x="971600" y="2055761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П</a:t>
            </a:r>
          </a:p>
        </p:txBody>
      </p:sp>
      <p:sp>
        <p:nvSpPr>
          <p:cNvPr id="24" name="6-конечная звезда 23">
            <a:hlinkClick r:id="rId7" action="ppaction://hlinksldjump"/>
          </p:cNvPr>
          <p:cNvSpPr/>
          <p:nvPr/>
        </p:nvSpPr>
        <p:spPr>
          <a:xfrm>
            <a:off x="299771" y="2643612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Р</a:t>
            </a:r>
          </a:p>
        </p:txBody>
      </p:sp>
      <p:sp>
        <p:nvSpPr>
          <p:cNvPr id="25" name="6-конечная звезда 24">
            <a:hlinkClick r:id="rId8" action="ppaction://hlinksldjump"/>
          </p:cNvPr>
          <p:cNvSpPr/>
          <p:nvPr/>
        </p:nvSpPr>
        <p:spPr>
          <a:xfrm>
            <a:off x="971600" y="3159884"/>
            <a:ext cx="504000" cy="612000"/>
          </a:xfrm>
          <a:prstGeom prst="star6">
            <a:avLst/>
          </a:prstGeom>
          <a:solidFill>
            <a:srgbClr val="CCFF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С</a:t>
            </a:r>
          </a:p>
        </p:txBody>
      </p:sp>
      <p:sp>
        <p:nvSpPr>
          <p:cNvPr id="26" name="6-конечная звезда 25">
            <a:hlinkClick r:id="rId9" action="ppaction://hlinksldjump"/>
          </p:cNvPr>
          <p:cNvSpPr/>
          <p:nvPr/>
        </p:nvSpPr>
        <p:spPr>
          <a:xfrm>
            <a:off x="323584" y="3759950"/>
            <a:ext cx="504000" cy="612000"/>
          </a:xfrm>
          <a:prstGeom prst="star6">
            <a:avLst/>
          </a:prstGeom>
          <a:solidFill>
            <a:srgbClr val="FFC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Ч</a:t>
            </a:r>
          </a:p>
        </p:txBody>
      </p:sp>
      <p:sp>
        <p:nvSpPr>
          <p:cNvPr id="27" name="6-конечная звезда 26">
            <a:hlinkClick r:id="rId10" action="ppaction://hlinksldjump"/>
          </p:cNvPr>
          <p:cNvSpPr/>
          <p:nvPr/>
        </p:nvSpPr>
        <p:spPr>
          <a:xfrm>
            <a:off x="971600" y="4264006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Ш</a:t>
            </a:r>
          </a:p>
        </p:txBody>
      </p:sp>
      <p:pic>
        <p:nvPicPr>
          <p:cNvPr id="19469" name="Picture 15" descr="treygolni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2682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6" descr="treygolnik - копи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113" y="9159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7" descr="treygolnik - копия (2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492250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8" descr="treygolnik - копия (3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0113" y="206692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9" descr="treygolnik - копия (4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6431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0" descr="treygolnik - копия (5)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31480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1" descr="treygolnik - копия (6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0113" y="42275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2" descr="treygolnik - копия (7)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9388" y="372427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3" descr="Рисунок1ммм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059113" y="123825"/>
            <a:ext cx="306705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7504" y="123478"/>
            <a:ext cx="1620000" cy="48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6-конечная звезда 19">
            <a:hlinkClick r:id="rId3" action="ppaction://hlinksldjump"/>
          </p:cNvPr>
          <p:cNvSpPr/>
          <p:nvPr/>
        </p:nvSpPr>
        <p:spPr>
          <a:xfrm>
            <a:off x="228334" y="266477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Б</a:t>
            </a:r>
          </a:p>
        </p:txBody>
      </p:sp>
      <p:sp>
        <p:nvSpPr>
          <p:cNvPr id="21" name="6-конечная звезда 20">
            <a:hlinkClick r:id="rId4" action="ppaction://hlinksldjump"/>
          </p:cNvPr>
          <p:cNvSpPr/>
          <p:nvPr/>
        </p:nvSpPr>
        <p:spPr>
          <a:xfrm>
            <a:off x="971600" y="951638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Г</a:t>
            </a:r>
          </a:p>
        </p:txBody>
      </p:sp>
      <p:sp>
        <p:nvSpPr>
          <p:cNvPr id="22" name="6-конечная звезда 21">
            <a:hlinkClick r:id="rId5" action="ppaction://hlinksldjump"/>
          </p:cNvPr>
          <p:cNvSpPr/>
          <p:nvPr/>
        </p:nvSpPr>
        <p:spPr>
          <a:xfrm>
            <a:off x="323584" y="1479651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М</a:t>
            </a:r>
          </a:p>
        </p:txBody>
      </p:sp>
      <p:sp>
        <p:nvSpPr>
          <p:cNvPr id="23" name="6-конечная звезда 22">
            <a:hlinkClick r:id="rId6" action="ppaction://hlinksldjump"/>
          </p:cNvPr>
          <p:cNvSpPr/>
          <p:nvPr/>
        </p:nvSpPr>
        <p:spPr>
          <a:xfrm>
            <a:off x="971600" y="2055761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П</a:t>
            </a:r>
          </a:p>
        </p:txBody>
      </p:sp>
      <p:sp>
        <p:nvSpPr>
          <p:cNvPr id="24" name="6-конечная звезда 23">
            <a:hlinkClick r:id="rId7" action="ppaction://hlinksldjump"/>
          </p:cNvPr>
          <p:cNvSpPr/>
          <p:nvPr/>
        </p:nvSpPr>
        <p:spPr>
          <a:xfrm>
            <a:off x="299771" y="2643612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Р</a:t>
            </a:r>
          </a:p>
        </p:txBody>
      </p:sp>
      <p:sp>
        <p:nvSpPr>
          <p:cNvPr id="25" name="6-конечная звезда 24">
            <a:hlinkClick r:id="rId8" action="ppaction://hlinksldjump"/>
          </p:cNvPr>
          <p:cNvSpPr/>
          <p:nvPr/>
        </p:nvSpPr>
        <p:spPr>
          <a:xfrm>
            <a:off x="971600" y="3159884"/>
            <a:ext cx="504000" cy="612000"/>
          </a:xfrm>
          <a:prstGeom prst="star6">
            <a:avLst/>
          </a:prstGeom>
          <a:solidFill>
            <a:srgbClr val="CCFF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С</a:t>
            </a:r>
          </a:p>
        </p:txBody>
      </p:sp>
      <p:sp>
        <p:nvSpPr>
          <p:cNvPr id="26" name="6-конечная звезда 25">
            <a:hlinkClick r:id="rId9" action="ppaction://hlinksldjump"/>
          </p:cNvPr>
          <p:cNvSpPr/>
          <p:nvPr/>
        </p:nvSpPr>
        <p:spPr>
          <a:xfrm>
            <a:off x="323584" y="3759950"/>
            <a:ext cx="504000" cy="612000"/>
          </a:xfrm>
          <a:prstGeom prst="star6">
            <a:avLst/>
          </a:prstGeom>
          <a:solidFill>
            <a:srgbClr val="FFC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Ч</a:t>
            </a:r>
          </a:p>
        </p:txBody>
      </p:sp>
      <p:sp>
        <p:nvSpPr>
          <p:cNvPr id="27" name="6-конечная звезда 26">
            <a:hlinkClick r:id="rId10" action="ppaction://hlinksldjump"/>
          </p:cNvPr>
          <p:cNvSpPr/>
          <p:nvPr/>
        </p:nvSpPr>
        <p:spPr>
          <a:xfrm>
            <a:off x="971600" y="4264006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Ш</a:t>
            </a:r>
          </a:p>
        </p:txBody>
      </p:sp>
      <p:pic>
        <p:nvPicPr>
          <p:cNvPr id="20493" name="Picture 15" descr="treygolni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2682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6" descr="treygolnik - копи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113" y="9159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7" descr="treygolnik - копия (2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492250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8" descr="treygolnik - копия (3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0113" y="206692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9" descr="treygolnik - копия (4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6431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0" descr="treygolnik - копия (5)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31480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1" descr="treygolnik - копия (6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0113" y="42275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2" descr="treygolnik - копия (7)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9388" y="372427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3" descr="1307301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48038" y="1058863"/>
            <a:ext cx="2667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2" name="Text Box 24"/>
          <p:cNvSpPr txBox="1">
            <a:spLocks noChangeArrowheads="1"/>
          </p:cNvSpPr>
          <p:nvPr/>
        </p:nvSpPr>
        <p:spPr bwMode="auto">
          <a:xfrm>
            <a:off x="2124075" y="268288"/>
            <a:ext cx="61198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  Сергей Сергеевич Прокофьев  (1891- 1953)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7504" y="123478"/>
            <a:ext cx="1620000" cy="48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6-конечная звезда 19">
            <a:hlinkClick r:id="rId3" action="ppaction://hlinksldjump"/>
          </p:cNvPr>
          <p:cNvSpPr/>
          <p:nvPr/>
        </p:nvSpPr>
        <p:spPr>
          <a:xfrm>
            <a:off x="228334" y="266477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Б</a:t>
            </a:r>
          </a:p>
        </p:txBody>
      </p:sp>
      <p:sp>
        <p:nvSpPr>
          <p:cNvPr id="21" name="6-конечная звезда 20">
            <a:hlinkClick r:id="rId4" action="ppaction://hlinksldjump"/>
          </p:cNvPr>
          <p:cNvSpPr/>
          <p:nvPr/>
        </p:nvSpPr>
        <p:spPr>
          <a:xfrm>
            <a:off x="971600" y="951638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Г</a:t>
            </a:r>
          </a:p>
        </p:txBody>
      </p:sp>
      <p:sp>
        <p:nvSpPr>
          <p:cNvPr id="22" name="6-конечная звезда 21">
            <a:hlinkClick r:id="rId5" action="ppaction://hlinksldjump"/>
          </p:cNvPr>
          <p:cNvSpPr/>
          <p:nvPr/>
        </p:nvSpPr>
        <p:spPr>
          <a:xfrm>
            <a:off x="323584" y="1479651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М</a:t>
            </a:r>
          </a:p>
        </p:txBody>
      </p:sp>
      <p:sp>
        <p:nvSpPr>
          <p:cNvPr id="23" name="6-конечная звезда 22">
            <a:hlinkClick r:id="rId6" action="ppaction://hlinksldjump"/>
          </p:cNvPr>
          <p:cNvSpPr/>
          <p:nvPr/>
        </p:nvSpPr>
        <p:spPr>
          <a:xfrm>
            <a:off x="971600" y="2055761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П</a:t>
            </a:r>
          </a:p>
        </p:txBody>
      </p:sp>
      <p:sp>
        <p:nvSpPr>
          <p:cNvPr id="24" name="6-конечная звезда 23">
            <a:hlinkClick r:id="rId7" action="ppaction://hlinksldjump"/>
          </p:cNvPr>
          <p:cNvSpPr/>
          <p:nvPr/>
        </p:nvSpPr>
        <p:spPr>
          <a:xfrm>
            <a:off x="299771" y="2643612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Р</a:t>
            </a:r>
          </a:p>
        </p:txBody>
      </p:sp>
      <p:sp>
        <p:nvSpPr>
          <p:cNvPr id="25" name="6-конечная звезда 24">
            <a:hlinkClick r:id="rId8" action="ppaction://hlinksldjump"/>
          </p:cNvPr>
          <p:cNvSpPr/>
          <p:nvPr/>
        </p:nvSpPr>
        <p:spPr>
          <a:xfrm>
            <a:off x="971600" y="3159884"/>
            <a:ext cx="504000" cy="612000"/>
          </a:xfrm>
          <a:prstGeom prst="star6">
            <a:avLst/>
          </a:prstGeom>
          <a:solidFill>
            <a:srgbClr val="CCFF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С</a:t>
            </a:r>
          </a:p>
        </p:txBody>
      </p:sp>
      <p:sp>
        <p:nvSpPr>
          <p:cNvPr id="26" name="6-конечная звезда 25">
            <a:hlinkClick r:id="rId9" action="ppaction://hlinksldjump"/>
          </p:cNvPr>
          <p:cNvSpPr/>
          <p:nvPr/>
        </p:nvSpPr>
        <p:spPr>
          <a:xfrm>
            <a:off x="323584" y="3759950"/>
            <a:ext cx="504000" cy="612000"/>
          </a:xfrm>
          <a:prstGeom prst="star6">
            <a:avLst/>
          </a:prstGeom>
          <a:solidFill>
            <a:srgbClr val="FFC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Ч</a:t>
            </a:r>
          </a:p>
        </p:txBody>
      </p:sp>
      <p:sp>
        <p:nvSpPr>
          <p:cNvPr id="27" name="6-конечная звезда 26">
            <a:hlinkClick r:id="rId10" action="ppaction://hlinksldjump"/>
          </p:cNvPr>
          <p:cNvSpPr/>
          <p:nvPr/>
        </p:nvSpPr>
        <p:spPr>
          <a:xfrm>
            <a:off x="971600" y="4264006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Ш</a:t>
            </a:r>
          </a:p>
        </p:txBody>
      </p:sp>
      <p:pic>
        <p:nvPicPr>
          <p:cNvPr id="21517" name="Picture 13" descr="treygolni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2682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treygolnik - копи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113" y="9159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treygolnik - копия (2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492250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treygolnik - копия (3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0113" y="206692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treygolnik - копия (4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6431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treygolnik - копия (5)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31480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treygolnik - копия (6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0113" y="42275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0" descr="treygolnik - копия (7)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9388" y="372427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2124075" y="268288"/>
            <a:ext cx="611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  </a:t>
            </a:r>
            <a:endParaRPr lang="ru-RU"/>
          </a:p>
        </p:txBody>
      </p:sp>
      <p:pic>
        <p:nvPicPr>
          <p:cNvPr id="21526" name="Picture 23" descr="ммм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24075" y="268288"/>
            <a:ext cx="2725738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4" descr="ммм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148263" y="268288"/>
            <a:ext cx="30670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7504" y="123478"/>
            <a:ext cx="1620000" cy="48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6-конечная звезда 19">
            <a:hlinkClick r:id="rId3" action="ppaction://hlinksldjump"/>
          </p:cNvPr>
          <p:cNvSpPr/>
          <p:nvPr/>
        </p:nvSpPr>
        <p:spPr>
          <a:xfrm>
            <a:off x="228334" y="266477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Б</a:t>
            </a:r>
          </a:p>
        </p:txBody>
      </p:sp>
      <p:sp>
        <p:nvSpPr>
          <p:cNvPr id="21" name="6-конечная звезда 20">
            <a:hlinkClick r:id="rId4" action="ppaction://hlinksldjump"/>
          </p:cNvPr>
          <p:cNvSpPr/>
          <p:nvPr/>
        </p:nvSpPr>
        <p:spPr>
          <a:xfrm>
            <a:off x="971600" y="951638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Г</a:t>
            </a:r>
          </a:p>
        </p:txBody>
      </p:sp>
      <p:sp>
        <p:nvSpPr>
          <p:cNvPr id="22" name="6-конечная звезда 21">
            <a:hlinkClick r:id="rId5" action="ppaction://hlinksldjump"/>
          </p:cNvPr>
          <p:cNvSpPr/>
          <p:nvPr/>
        </p:nvSpPr>
        <p:spPr>
          <a:xfrm>
            <a:off x="323584" y="1479651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М</a:t>
            </a:r>
          </a:p>
        </p:txBody>
      </p:sp>
      <p:sp>
        <p:nvSpPr>
          <p:cNvPr id="23" name="6-конечная звезда 22">
            <a:hlinkClick r:id="rId6" action="ppaction://hlinksldjump"/>
          </p:cNvPr>
          <p:cNvSpPr/>
          <p:nvPr/>
        </p:nvSpPr>
        <p:spPr>
          <a:xfrm>
            <a:off x="971600" y="2055761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П</a:t>
            </a:r>
          </a:p>
        </p:txBody>
      </p:sp>
      <p:sp>
        <p:nvSpPr>
          <p:cNvPr id="24" name="6-конечная звезда 23">
            <a:hlinkClick r:id="rId7" action="ppaction://hlinksldjump"/>
          </p:cNvPr>
          <p:cNvSpPr/>
          <p:nvPr/>
        </p:nvSpPr>
        <p:spPr>
          <a:xfrm>
            <a:off x="299771" y="2643612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Р</a:t>
            </a:r>
          </a:p>
        </p:txBody>
      </p:sp>
      <p:sp>
        <p:nvSpPr>
          <p:cNvPr id="25" name="6-конечная звезда 24">
            <a:hlinkClick r:id="rId8" action="ppaction://hlinksldjump"/>
          </p:cNvPr>
          <p:cNvSpPr/>
          <p:nvPr/>
        </p:nvSpPr>
        <p:spPr>
          <a:xfrm>
            <a:off x="971600" y="3159884"/>
            <a:ext cx="504000" cy="612000"/>
          </a:xfrm>
          <a:prstGeom prst="star6">
            <a:avLst/>
          </a:prstGeom>
          <a:solidFill>
            <a:srgbClr val="CCFF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С</a:t>
            </a:r>
          </a:p>
        </p:txBody>
      </p:sp>
      <p:sp>
        <p:nvSpPr>
          <p:cNvPr id="26" name="6-конечная звезда 25">
            <a:hlinkClick r:id="rId9" action="ppaction://hlinksldjump"/>
          </p:cNvPr>
          <p:cNvSpPr/>
          <p:nvPr/>
        </p:nvSpPr>
        <p:spPr>
          <a:xfrm>
            <a:off x="323584" y="3759950"/>
            <a:ext cx="504000" cy="612000"/>
          </a:xfrm>
          <a:prstGeom prst="star6">
            <a:avLst/>
          </a:prstGeom>
          <a:solidFill>
            <a:srgbClr val="FFC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Ч</a:t>
            </a:r>
          </a:p>
        </p:txBody>
      </p:sp>
      <p:sp>
        <p:nvSpPr>
          <p:cNvPr id="27" name="6-конечная звезда 26">
            <a:hlinkClick r:id="rId10" action="ppaction://hlinksldjump"/>
          </p:cNvPr>
          <p:cNvSpPr/>
          <p:nvPr/>
        </p:nvSpPr>
        <p:spPr>
          <a:xfrm>
            <a:off x="971600" y="4264006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Ш</a:t>
            </a:r>
          </a:p>
        </p:txBody>
      </p:sp>
      <p:pic>
        <p:nvPicPr>
          <p:cNvPr id="22541" name="Picture 13" descr="treygolni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2682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treygolnik - копи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113" y="9159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treygolnik - копия (2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492250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treygolnik - копия (3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0113" y="206692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treygolnik - копия (4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6431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treygolnik - копия (5)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31480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treygolnik - копия (6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0113" y="42275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treygolnik - копия (7)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9388" y="372427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2124075" y="268288"/>
            <a:ext cx="611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  </a:t>
            </a:r>
            <a:endParaRPr lang="ru-RU"/>
          </a:p>
        </p:txBody>
      </p:sp>
      <p:pic>
        <p:nvPicPr>
          <p:cNvPr id="22550" name="Picture 23" descr="ттт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08175" y="339725"/>
            <a:ext cx="33861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4" descr="мммм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435600" y="411163"/>
            <a:ext cx="35798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7504" y="123478"/>
            <a:ext cx="1620000" cy="48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6-конечная звезда 19">
            <a:hlinkClick r:id="rId3" action="ppaction://hlinksldjump"/>
          </p:cNvPr>
          <p:cNvSpPr/>
          <p:nvPr/>
        </p:nvSpPr>
        <p:spPr>
          <a:xfrm>
            <a:off x="228334" y="266477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Б</a:t>
            </a:r>
          </a:p>
        </p:txBody>
      </p:sp>
      <p:sp>
        <p:nvSpPr>
          <p:cNvPr id="21" name="6-конечная звезда 20">
            <a:hlinkClick r:id="rId4" action="ppaction://hlinksldjump"/>
          </p:cNvPr>
          <p:cNvSpPr/>
          <p:nvPr/>
        </p:nvSpPr>
        <p:spPr>
          <a:xfrm>
            <a:off x="971600" y="951638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Г</a:t>
            </a:r>
          </a:p>
        </p:txBody>
      </p:sp>
      <p:sp>
        <p:nvSpPr>
          <p:cNvPr id="22" name="6-конечная звезда 21">
            <a:hlinkClick r:id="rId5" action="ppaction://hlinksldjump"/>
          </p:cNvPr>
          <p:cNvSpPr/>
          <p:nvPr/>
        </p:nvSpPr>
        <p:spPr>
          <a:xfrm>
            <a:off x="323584" y="1479651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М</a:t>
            </a:r>
          </a:p>
        </p:txBody>
      </p:sp>
      <p:sp>
        <p:nvSpPr>
          <p:cNvPr id="23" name="6-конечная звезда 22">
            <a:hlinkClick r:id="rId6" action="ppaction://hlinksldjump"/>
          </p:cNvPr>
          <p:cNvSpPr/>
          <p:nvPr/>
        </p:nvSpPr>
        <p:spPr>
          <a:xfrm>
            <a:off x="971600" y="2055761"/>
            <a:ext cx="504000" cy="612000"/>
          </a:xfrm>
          <a:prstGeom prst="star6">
            <a:avLst/>
          </a:prstGeom>
          <a:solidFill>
            <a:srgbClr val="FF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П</a:t>
            </a:r>
          </a:p>
        </p:txBody>
      </p:sp>
      <p:sp>
        <p:nvSpPr>
          <p:cNvPr id="24" name="6-конечная звезда 23">
            <a:hlinkClick r:id="rId7" action="ppaction://hlinksldjump"/>
          </p:cNvPr>
          <p:cNvSpPr/>
          <p:nvPr/>
        </p:nvSpPr>
        <p:spPr>
          <a:xfrm>
            <a:off x="299771" y="2643612"/>
            <a:ext cx="504000" cy="612000"/>
          </a:xfrm>
          <a:prstGeom prst="star6">
            <a:avLst/>
          </a:prstGeom>
          <a:solidFill>
            <a:srgbClr val="CCFFCC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Р</a:t>
            </a:r>
          </a:p>
        </p:txBody>
      </p:sp>
      <p:sp>
        <p:nvSpPr>
          <p:cNvPr id="25" name="6-конечная звезда 24">
            <a:hlinkClick r:id="rId8" action="ppaction://hlinksldjump"/>
          </p:cNvPr>
          <p:cNvSpPr/>
          <p:nvPr/>
        </p:nvSpPr>
        <p:spPr>
          <a:xfrm>
            <a:off x="971600" y="3159884"/>
            <a:ext cx="504000" cy="612000"/>
          </a:xfrm>
          <a:prstGeom prst="star6">
            <a:avLst/>
          </a:prstGeom>
          <a:solidFill>
            <a:srgbClr val="CCFF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С</a:t>
            </a:r>
          </a:p>
        </p:txBody>
      </p:sp>
      <p:sp>
        <p:nvSpPr>
          <p:cNvPr id="26" name="6-конечная звезда 25">
            <a:hlinkClick r:id="rId9" action="ppaction://hlinksldjump"/>
          </p:cNvPr>
          <p:cNvSpPr/>
          <p:nvPr/>
        </p:nvSpPr>
        <p:spPr>
          <a:xfrm>
            <a:off x="323584" y="3759950"/>
            <a:ext cx="504000" cy="612000"/>
          </a:xfrm>
          <a:prstGeom prst="star6">
            <a:avLst/>
          </a:prstGeom>
          <a:solidFill>
            <a:srgbClr val="FFC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Ч</a:t>
            </a:r>
          </a:p>
        </p:txBody>
      </p:sp>
      <p:sp>
        <p:nvSpPr>
          <p:cNvPr id="27" name="6-конечная звезда 26">
            <a:hlinkClick r:id="rId10" action="ppaction://hlinksldjump"/>
          </p:cNvPr>
          <p:cNvSpPr/>
          <p:nvPr/>
        </p:nvSpPr>
        <p:spPr>
          <a:xfrm>
            <a:off x="971600" y="4264006"/>
            <a:ext cx="504000" cy="612000"/>
          </a:xfrm>
          <a:prstGeom prst="star6">
            <a:avLst/>
          </a:prstGeom>
          <a:solidFill>
            <a:srgbClr val="CCECFF"/>
          </a:solidFill>
          <a:scene3d>
            <a:camera prst="perspectiveLeft"/>
            <a:lightRig rig="soft" dir="tl">
              <a:rot lat="0" lon="0" rev="0"/>
            </a:lightRig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Ш</a:t>
            </a:r>
          </a:p>
        </p:txBody>
      </p:sp>
      <p:pic>
        <p:nvPicPr>
          <p:cNvPr id="23565" name="Picture 13" descr="treygolni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2682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 descr="treygolnik - копи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113" y="9159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 descr="treygolnik - копия (2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492250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 descr="treygolnik - копия (3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0113" y="206692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7" descr="treygolnik - копия (4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643188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8" descr="treygolnik - копия (5)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31480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9" descr="treygolnik - копия (6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0113" y="4227513"/>
            <a:ext cx="74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0" descr="treygolnik - копия (7)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9388" y="3724275"/>
            <a:ext cx="74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2124075" y="268288"/>
            <a:ext cx="611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  </a:t>
            </a:r>
            <a:endParaRPr lang="ru-RU"/>
          </a:p>
        </p:txBody>
      </p:sp>
      <p:pic>
        <p:nvPicPr>
          <p:cNvPr id="23574" name="Picture 23" descr="ччмчм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059113" y="339725"/>
            <a:ext cx="3352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301</TotalTime>
  <Words>189</Words>
  <Application>Microsoft Office PowerPoint</Application>
  <PresentationFormat>Экран (16:9)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Garamond</vt:lpstr>
      <vt:lpstr>Wingdings</vt:lpstr>
      <vt:lpstr>Calibri</vt:lpstr>
      <vt:lpstr>Lucida Sans Unicode</vt:lpstr>
      <vt:lpstr>Wingdings 3</vt:lpstr>
      <vt:lpstr>Verdana</vt:lpstr>
      <vt:lpstr>Wingdings 2</vt:lpstr>
      <vt:lpstr>ＭＳ Ｐゴシック</vt:lpstr>
      <vt:lpstr>Край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18</cp:revision>
  <dcterms:created xsi:type="dcterms:W3CDTF">2018-07-27T11:27:18Z</dcterms:created>
  <dcterms:modified xsi:type="dcterms:W3CDTF">2018-08-11T09:36:30Z</dcterms:modified>
</cp:coreProperties>
</file>