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71" r:id="rId11"/>
    <p:sldId id="273" r:id="rId12"/>
    <p:sldId id="27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6" autoAdjust="0"/>
  </p:normalViewPr>
  <p:slideViewPr>
    <p:cSldViewPr>
      <p:cViewPr>
        <p:scale>
          <a:sx n="57" d="100"/>
          <a:sy n="57" d="100"/>
        </p:scale>
        <p:origin x="-166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9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0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9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3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8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3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7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6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kemegenius.com/factlist.php?q=15" TargetMode="External"/><Relationship Id="rId2" Type="http://schemas.openxmlformats.org/officeDocument/2006/relationships/hyperlink" Target="https://www.did-you-knows.com/did-you-know-facts/numbers.php?page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legal/fotki_termsofuse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290398" cy="7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375" y="165991"/>
            <a:ext cx="842318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Number Facts Parade</a:t>
            </a:r>
            <a:endParaRPr lang="en-US" sz="8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Интерактивная презентация  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из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серии «Чтение с увлечением»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для учащихся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7-11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классов 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313178" y="4303455"/>
            <a:ext cx="1119673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7" algn="ctr">
              <a:defRPr/>
            </a:pPr>
            <a:r>
              <a:rPr lang="ru-RU" sz="2000" b="1" spc="150" dirty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lvl="7" algn="ctr">
              <a:defRPr/>
            </a:pPr>
            <a:r>
              <a:rPr lang="ru-RU" sz="2000" b="1" spc="150" dirty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lvl="7" algn="ctr">
              <a:defRPr/>
            </a:pPr>
            <a:r>
              <a:rPr lang="ru-RU" sz="2000" b="1" spc="150" dirty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lvl="7" algn="ctr">
              <a:defRPr/>
            </a:pPr>
            <a:r>
              <a:rPr lang="ru-RU" sz="2000" b="1" spc="150" dirty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150" dirty="0" err="1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150" dirty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СОШ №1 </a:t>
            </a:r>
          </a:p>
          <a:p>
            <a:pPr lvl="7" algn="ctr">
              <a:defRPr/>
            </a:pPr>
            <a:r>
              <a:rPr lang="ru-RU" sz="2000" b="1" spc="150" dirty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lvl="7" algn="ctr">
              <a:defRPr/>
            </a:pPr>
            <a:r>
              <a:rPr lang="ru-RU" sz="2000" b="1" spc="150" dirty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</a:p>
          <a:p>
            <a:pPr lvl="7" algn="ctr">
              <a:defRPr/>
            </a:pPr>
            <a:r>
              <a:rPr lang="ru-RU" sz="2000" b="1" spc="150" dirty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Чувашской Республики</a:t>
            </a:r>
          </a:p>
          <a:p>
            <a:pPr lvl="7" algn="ctr">
              <a:defRPr/>
            </a:pPr>
            <a:r>
              <a:rPr lang="ru-RU" sz="2000" b="1" spc="150" dirty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2018</a:t>
            </a:r>
          </a:p>
        </p:txBody>
      </p:sp>
      <p:sp>
        <p:nvSpPr>
          <p:cNvPr id="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1630" y="1190088"/>
            <a:ext cx="3527449" cy="4841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075" y="1268141"/>
            <a:ext cx="381642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Did you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know 8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% of people have an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extra __________ </a:t>
            </a:r>
            <a:r>
              <a:rPr lang="ru-RU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3600" b="1" i="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861048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rib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224380"/>
            <a:ext cx="4608513" cy="46085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34306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Did you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know the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lifespan of a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 is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years</a:t>
            </a: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3600" b="1" i="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541893"/>
            <a:ext cx="218636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squirrel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15" y="404664"/>
            <a:ext cx="849694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Well Done!</a:t>
            </a:r>
          </a:p>
          <a:p>
            <a:pPr algn="ctr"/>
            <a:endParaRPr lang="en-US" sz="44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4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You are Number 1 !</a:t>
            </a:r>
            <a:endParaRPr lang="ru-RU" sz="44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74567"/>
            <a:ext cx="9036496" cy="31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441" y="191683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anose="020B0A04020102020204" pitchFamily="34" charset="0"/>
              </a:rPr>
              <a:t>Ресурсы:</a:t>
            </a:r>
            <a:endParaRPr lang="en-US" sz="1600" b="1" dirty="0" smtClean="0">
              <a:latin typeface="Arial Black" panose="020B0A04020102020204" pitchFamily="34" charset="0"/>
            </a:endParaRPr>
          </a:p>
          <a:p>
            <a:r>
              <a:rPr lang="en-US" sz="1600" b="1" dirty="0" smtClean="0">
                <a:latin typeface="Arial Black" panose="020B0A04020102020204" pitchFamily="34" charset="0"/>
              </a:rPr>
              <a:t>Number did </a:t>
            </a:r>
            <a:r>
              <a:rPr lang="en-US" sz="1600" b="1" dirty="0">
                <a:latin typeface="Arial Black" panose="020B0A04020102020204" pitchFamily="34" charset="0"/>
              </a:rPr>
              <a:t>you knows </a:t>
            </a:r>
            <a:r>
              <a:rPr lang="en-US" sz="1600" b="1" dirty="0"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1600" b="1" dirty="0" smtClean="0">
                <a:latin typeface="Arial Black" panose="020B0A04020102020204" pitchFamily="34" charset="0"/>
                <a:hlinkClick r:id="rId2"/>
              </a:rPr>
              <a:t>www.did-you-knows.com/did-you-know-facts/numbers.php?page=1</a:t>
            </a:r>
            <a:r>
              <a:rPr lang="en-US" sz="16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en-US" sz="1600" b="1" dirty="0" err="1" smtClean="0">
                <a:latin typeface="Arial Black" panose="020B0A04020102020204" pitchFamily="34" charset="0"/>
              </a:rPr>
              <a:t>Maths</a:t>
            </a:r>
            <a:r>
              <a:rPr lang="en-US" sz="1600" b="1" dirty="0" smtClean="0">
                <a:latin typeface="Arial Black" panose="020B0A04020102020204" pitchFamily="34" charset="0"/>
              </a:rPr>
              <a:t> interesting </a:t>
            </a:r>
            <a:r>
              <a:rPr lang="en-US" sz="1600" b="1" dirty="0">
                <a:latin typeface="Arial Black" panose="020B0A04020102020204" pitchFamily="34" charset="0"/>
              </a:rPr>
              <a:t>and amazing facts </a:t>
            </a:r>
            <a:r>
              <a:rPr lang="en-US" sz="1600" b="1" dirty="0">
                <a:latin typeface="Arial Black" panose="020B0A04020102020204" pitchFamily="34" charset="0"/>
                <a:hlinkClick r:id="rId3"/>
              </a:rPr>
              <a:t>http://</a:t>
            </a:r>
            <a:r>
              <a:rPr lang="en-US" sz="1600" b="1" dirty="0" smtClean="0">
                <a:latin typeface="Arial Black" panose="020B0A04020102020204" pitchFamily="34" charset="0"/>
                <a:hlinkClick r:id="rId3"/>
              </a:rPr>
              <a:t>makemegenius.com/factlist.php?q=15</a:t>
            </a:r>
            <a:r>
              <a:rPr lang="en-US" sz="1600" b="1" dirty="0" smtClean="0">
                <a:latin typeface="Arial Black" panose="020B0A04020102020204" pitchFamily="34" charset="0"/>
              </a:rPr>
              <a:t> </a:t>
            </a:r>
            <a:endParaRPr lang="ru-RU" sz="1600" b="1" dirty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Изображения </a:t>
            </a:r>
            <a:r>
              <a:rPr lang="ru-RU" sz="1600" b="1" dirty="0">
                <a:latin typeface="Arial Black" panose="020B0A04020102020204" pitchFamily="34" charset="0"/>
              </a:rPr>
              <a:t>взяты на сайте    </a:t>
            </a:r>
            <a:r>
              <a:rPr lang="ru-RU" sz="1600" b="1" dirty="0"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1600" b="1" dirty="0" smtClean="0"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1600" b="1" dirty="0" smtClean="0">
                <a:latin typeface="Arial Black" panose="020B0A04020102020204" pitchFamily="34" charset="0"/>
              </a:rPr>
              <a:t>  </a:t>
            </a:r>
            <a:endParaRPr lang="ru-RU" sz="1600" b="1" dirty="0">
              <a:latin typeface="Arial Black" panose="020B0A04020102020204" pitchFamily="34" charset="0"/>
            </a:endParaRPr>
          </a:p>
          <a:p>
            <a:r>
              <a:rPr lang="ru-RU" sz="1600" b="1" dirty="0"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600" b="1" dirty="0">
                <a:latin typeface="Arial Black" panose="020B0A04020102020204" pitchFamily="34" charset="0"/>
                <a:hlinkClick r:id="rId5"/>
              </a:rPr>
              <a:t>https://</a:t>
            </a:r>
            <a:r>
              <a:rPr lang="ru-RU" sz="1600" b="1" dirty="0" smtClean="0">
                <a:latin typeface="Arial Black" panose="020B0A04020102020204" pitchFamily="34" charset="0"/>
                <a:hlinkClick r:id="rId5"/>
              </a:rPr>
              <a:t>yandex.ru/legal/fotki_termsofuse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91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0616" y="1306974"/>
            <a:ext cx="3876595" cy="4412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598" y="260648"/>
            <a:ext cx="4115362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name 'zero' derives from the Arabic word </a:t>
            </a:r>
            <a:r>
              <a:rPr lang="en-US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sifr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which also gave us the English word 'cipher' meaning 'a secret way of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___________'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600" b="1" i="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774208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writing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983643"/>
            <a:ext cx="4920402" cy="4920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66620"/>
            <a:ext cx="3837634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lnSpc>
                <a:spcPct val="150000"/>
              </a:lnSpc>
            </a:pP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Did you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know your _________ produces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r>
              <a:rPr lang="en-US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litre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of saliva a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day</a:t>
            </a:r>
            <a:r>
              <a:rPr lang="ru-RU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484784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mouth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403719"/>
            <a:ext cx="4305623" cy="48870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836712"/>
            <a:ext cx="504056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Did you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know</a:t>
            </a:r>
            <a:r>
              <a:rPr lang="ru-RU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lions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can't roar until the age of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2! And the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average life span of a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 is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weeks! </a:t>
            </a:r>
            <a:endParaRPr lang="ru-RU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293096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mosquito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116072"/>
            <a:ext cx="4713709" cy="4713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532" y="492316"/>
            <a:ext cx="3960440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Did you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know a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snail can sleep for 3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years</a:t>
            </a:r>
            <a:r>
              <a:rPr lang="ru-RU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rhinoceros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have 3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 on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each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foot!</a:t>
            </a:r>
            <a:endParaRPr lang="ru-RU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4725144"/>
            <a:ext cx="143340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toes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959704"/>
            <a:ext cx="4551847" cy="50675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174" y="123346"/>
            <a:ext cx="4821866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1995 in Taipei, citizens were allowed to remove ‘4’ from street numbers because it sounded like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‘_________’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Chinese. Many Chinese hospitals do not have a 4th floor.</a:t>
            </a:r>
            <a:r>
              <a:rPr lang="ru-RU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861048"/>
            <a:ext cx="16451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death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792454"/>
            <a:ext cx="4694088" cy="51856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302" y="923527"/>
            <a:ext cx="3809634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number 5 is pronounced as 'Ha' in Thai language.555 is also used by some as slang for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‘____________ ‘!</a:t>
            </a:r>
            <a:endParaRPr lang="en-US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355509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HaHaHa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211149"/>
            <a:ext cx="4626357" cy="46263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239" y="260648"/>
            <a:ext cx="4032447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Did you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know</a:t>
            </a:r>
            <a:r>
              <a:rPr lang="ru-RU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all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insects have 6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legs</a:t>
            </a:r>
            <a:r>
              <a:rPr lang="ru-RU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Did you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know ________________ have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 legs but can't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walk</a:t>
            </a:r>
            <a:r>
              <a:rPr lang="ru-RU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241" y="3645024"/>
            <a:ext cx="309180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dragonflies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585980"/>
            <a:ext cx="4629612" cy="51445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87" y="332656"/>
            <a:ext cx="3807284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Did you </a:t>
            </a:r>
            <a:r>
              <a:rPr lang="en-US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knowthere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are 7 points on the Statue of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Liberty's ___________ </a:t>
            </a:r>
            <a:r>
              <a:rPr lang="ru-RU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509120"/>
            <a:ext cx="178035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crown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287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76</cp:revision>
  <dcterms:created xsi:type="dcterms:W3CDTF">2014-07-30T09:55:10Z</dcterms:created>
  <dcterms:modified xsi:type="dcterms:W3CDTF">2018-08-13T18:27:59Z</dcterms:modified>
</cp:coreProperties>
</file>