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</p:sldIdLst>
  <p:sldSz cx="9144000" cy="6858000" type="screen4x3"/>
  <p:notesSz cx="6858000" cy="9144000"/>
  <p:embeddedFontLst>
    <p:embeddedFont>
      <p:font typeface="Arial Black" pitchFamily="34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GCooperCyr"/>
      <p: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6594-8001-4536-9492-A96C7F54AEBB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709E-7E1D-45B8-97FC-F9A74619A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4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6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4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6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7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audio" Target="../media/audio3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2184405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ТАБЛИЧНОЕ УМНОЖЕНИЕ</a:t>
            </a:r>
            <a:endParaRPr lang="ru-RU" sz="4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04048" y="4293096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</a:p>
        </p:txBody>
      </p:sp>
      <p:pic>
        <p:nvPicPr>
          <p:cNvPr id="1027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4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Это вер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C -0.02656 0.0176 -0.06857 0.01042 -0.09635 0.01135 C -0.13454 0.01852 -0.17239 0.02408 -0.21093 0.02593 C -0.22187 0.02963 -0.23281 0.02987 -0.24392 0.03079 C -0.26024 0.03033 -0.27656 0.03056 -0.2927 0.02917 C -0.29704 0.02871 -0.30104 0.02501 -0.30486 0.02269 C -0.30954 0.01991 -0.31493 0.02107 -0.31944 0.01783 C -0.33125 0.00903 -0.32204 0.01297 -0.33159 0.00973 C -0.33281 0.00857 -0.33524 0.00649 -0.33524 0.00649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Молодец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00382 -0.01551 -0.00677 -0.02963 -0.01702 -0.03426 C -0.02344 -0.04074 -0.02865 -0.04352 -0.03646 -0.0456 C -0.04879 -0.05602 -0.02917 -0.03982 -0.04636 -0.05209 C -0.05729 -0.05996 -0.06441 -0.06667 -0.07674 -0.06991 C -0.08472 -0.07709 -0.09688 -0.07871 -0.10608 -0.08125 C -0.11736 -0.08449 -0.12743 -0.08912 -0.13906 -0.09121 C -0.15122 -0.09931 -0.16597 -0.09746 -0.17917 -0.09931 C -0.18524 -0.10139 -0.19149 -0.10209 -0.19757 -0.10417 C -0.21511 -0.10232 -0.23212 -0.09861 -0.24879 -0.09121 C -0.25382 -0.08658 -0.25886 -0.08056 -0.26459 -0.07801 C -0.26615 -0.07639 -0.26771 -0.07454 -0.26945 -0.07315 C -0.27049 -0.07222 -0.27205 -0.07246 -0.27309 -0.07153 C -0.28212 -0.06343 -0.2717 -0.06898 -0.28038 -0.06505 C -0.28559 -0.05579 -0.29028 -0.04398 -0.29757 -0.0375 C -0.30417 -0.02408 -0.30955 -0.02107 -0.32066 -0.01783 C -0.32431 -0.01667 -0.32761 -0.01459 -0.3316 -0.01459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6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Это верно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7.77778E-6 C -0.02065 -0.00115 -0.04148 -0.00208 -0.06214 -0.00485 C -0.08037 -0.01134 -0.09964 -0.01226 -0.11822 -0.01643 C -0.23975 -0.01458 -0.19044 -0.0236 -0.23523 -0.01157 C -0.2453 -0.00509 -0.25555 -0.00231 -0.26579 0.00325 C -0.27273 0.00695 -0.27846 0.01019 -0.28523 0.01459 C -0.28714 0.01575 -0.2894 0.01552 -0.29148 0.01621 C -0.29999 0.01853 -0.3085 0.02153 -0.31701 0.02431 C -0.32152 0.02593 -0.32482 0.02987 -0.32916 0.03241 C -0.33662 0.03681 -0.34339 0.04075 -0.35121 0.04376 C -0.37048 0.05116 -0.39253 0.04769 -0.41093 0.05996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4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5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Это вер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20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6.66667E-6 C -0.01563 -0.003 -0.02691 -0.00532 -0.04392 -0.00647 C -0.06024 -0.0118 -0.07726 -0.01435 -0.09392 -0.0162 C -0.10781 -0.01573 -0.1217 -0.01597 -0.13542 -0.01458 C -0.14566 -0.01365 -0.15799 -0.00439 -0.16823 -0.00161 C -0.17153 0.00163 -0.17483 0.00487 -0.17813 0.00811 C -0.17969 0.00973 -0.18299 0.01297 -0.18299 0.01297 C -0.18854 0.02778 -0.20052 0.03357 -0.20851 0.04561 C -0.21042 0.04862 -0.21129 0.05255 -0.21337 0.05533 C -0.21458 0.05695 -0.2158 0.05857 -0.21701 0.06019 C -0.21944 0.06991 -0.225 0.07802 -0.22934 0.08612 C -0.23368 0.09422 -0.23524 0.10626 -0.24392 0.10903 C -0.25382 0.11228 -0.24705 0.11065 -0.26458 0.11065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56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54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C -0.00243 -0.00972 -0.00625 -0.01319 -0.01216 -0.02106 C -0.03038 -0.04537 -0.05018 -0.0456 -0.07552 -0.04861 C -0.10313 -0.05556 -0.10139 -0.05162 -0.14757 -0.05046 C -0.16129 -0.04861 -0.17361 -0.04444 -0.18663 -0.03889 C -0.19358 -0.03264 -0.19931 -0.02454 -0.20729 -0.02106 C -0.21979 -0.0044 -0.21476 -0.01227 -0.22552 0.00648 C -0.22865 0.01181 -0.23056 0.01829 -0.2342 0.02292 C -0.23681 0.03009 -0.24028 0.03681 -0.24271 0.04398 C -0.24566 0.05278 -0.24653 0.0625 -0.24879 0.07153 C -0.24983 0.07593 -0.25365 0.08519 -0.25365 0.08958 " pathEditMode="relative" ptsTypes="f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Это вер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C -0.00538 -0.00231 -0.00885 -0.00833 -0.01336 -0.01157 C -0.02743 -0.02129 -0.04687 -0.02314 -0.06215 -0.02453 C -0.07638 -0.02824 -0.09027 -0.02986 -0.10486 -0.03101 C -0.12187 -0.03564 -0.13836 -0.03495 -0.15607 -0.03588 C -0.18784 -0.03472 -0.21944 -0.03402 -0.25121 -0.03263 C -0.26302 -0.03217 -0.27465 -0.02638 -0.28645 -0.02453 C -0.29513 -0.02083 -0.29149 -0.02245 -0.29757 -0.01967 C -0.30208 -0.01759 -0.30555 -0.01273 -0.30972 -0.00995 C -0.31666 -2.96296E-6 -0.30711 -0.0125 -0.31579 -0.00486 C -0.31718 -0.0037 -0.31805 -0.00115 -0.31944 -2.96296E-6 C -0.32777 0.00741 -0.32031 -0.00208 -0.3243 0.00325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9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92593E-6 C -0.02291 -0.00601 -0.01197 -0.00323 -0.05607 -0.00161 C -0.09183 0.0051 -0.13281 0.00255 -0.16701 0.00325 C -0.17968 0.00556 -0.19114 0.01297 -0.20364 0.01621 C -0.2092 0.01991 -0.2151 0.02223 -0.22065 0.02593 C -0.22586 0.02941 -0.22708 0.03404 -0.23298 0.03589 C -0.23645 0.04214 -0.24322 0.04931 -0.24513 0.05695 C -0.24913 0.07316 -0.25694 0.08866 -0.26579 0.10093 C -0.26805 0.10996 -0.27343 0.11552 -0.2769 0.12362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Молодец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66667E-6 C -0.02292 -0.00439 -0.04323 -0.00694 -0.06701 -0.00809 C -0.13611 -0.00763 -0.20521 -0.0074 -0.27431 -0.00647 C -0.28021 -0.00647 -0.2934 -0.00138 -0.29757 6.66667E-6 C -0.30243 0.00163 -0.31215 0.00487 -0.31215 0.00487 C -0.32951 0.02038 -0.35035 0.02292 -0.37066 0.02593 C -0.37778 0.02917 -0.3842 0.03404 -0.39132 0.03728 C -0.39826 0.04607 -0.39826 0.04978 -0.40365 0.05857 C -0.4059 0.06228 -0.40729 0.06667 -0.40972 0.06992 C -0.41076 0.0713 -0.41337 0.07316 -0.41337 0.07316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6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2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Правиль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1.85185E-6 C -0.00538 -0.00717 -0.01093 -0.00764 -0.01822 -0.00972 C -0.02795 -0.0125 -0.03645 -0.01759 -0.04635 -0.01944 C -0.05381 -0.01921 -0.08524 -0.01921 -0.09999 -0.0162 C -0.11944 -0.01227 -0.13749 -0.00648 -0.15729 -0.00486 C -0.1677 -0.00023 -0.17933 0.00116 -0.19027 0.00324 C -0.19427 0.00671 -0.19826 0.00857 -0.20243 0.01134 C -0.21579 0.03056 -0.2342 0.04653 -0.24513 0.06829 C -0.25763 0.09329 -0.24722 0.07639 -0.25607 0.0831 C -0.25868 0.08496 -0.26336 0.08958 -0.26336 0.08958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572660" y="3929066"/>
            <a:ext cx="3500430" cy="1784834"/>
            <a:chOff x="3857620" y="3000372"/>
            <a:chExt cx="4714876" cy="2784966"/>
          </a:xfrm>
        </p:grpSpPr>
        <p:pic>
          <p:nvPicPr>
            <p:cNvPr id="3" name="Рисунок 2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357166"/>
            <a:ext cx="166035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8286776" y="6072206"/>
            <a:ext cx="642942" cy="571504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flipH="1">
            <a:off x="-4214874" y="4214818"/>
            <a:ext cx="3500430" cy="1784834"/>
            <a:chOff x="3857620" y="3000372"/>
            <a:chExt cx="4714876" cy="2784966"/>
          </a:xfrm>
        </p:grpSpPr>
        <p:pic>
          <p:nvPicPr>
            <p:cNvPr id="11" name="Рисунок 10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9725060" y="4081466"/>
            <a:ext cx="3500430" cy="1784834"/>
            <a:chOff x="3857620" y="3000372"/>
            <a:chExt cx="4714876" cy="2784966"/>
          </a:xfrm>
        </p:grpSpPr>
        <p:pic>
          <p:nvPicPr>
            <p:cNvPr id="16" name="Рисунок 15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-3929122" y="1500174"/>
            <a:ext cx="3571868" cy="3517900"/>
            <a:chOff x="-3929122" y="-428652"/>
            <a:chExt cx="3571868" cy="3517900"/>
          </a:xfrm>
        </p:grpSpPr>
        <p:pic>
          <p:nvPicPr>
            <p:cNvPr id="20" name="Рисунок 19" descr="приключения мамонтенка (11).png"/>
            <p:cNvPicPr>
              <a:picLocks noChangeAspect="1"/>
            </p:cNvPicPr>
            <p:nvPr/>
          </p:nvPicPr>
          <p:blipFill>
            <a:blip r:embed="rId4" cstate="print"/>
            <a:srcRect t="50000" b="13087"/>
            <a:stretch>
              <a:fillRect/>
            </a:stretch>
          </p:blipFill>
          <p:spPr>
            <a:xfrm flipH="1">
              <a:off x="-3857684" y="2357430"/>
              <a:ext cx="3500430" cy="731818"/>
            </a:xfrm>
            <a:prstGeom prst="rect">
              <a:avLst/>
            </a:prstGeom>
          </p:spPr>
        </p:pic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929122" y="-428652"/>
              <a:ext cx="3549919" cy="337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Pesenka-Mamontenka-Po-sinemu-moryu-k-zelenoy-zemle-Plyvu-ya-na-belom-svoem-korable-Na-belom-svoem-korable-Na-belom-svoem-korable-(muzofon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18125 0.06088 -0.3625 0.12176 -0.56493 0.11875 C -0.76736 0.11574 -1.07152 -0.00232 -1.21458 -0.01782 C -1.35746 -0.03333 -1.37847 0.01875 -1.42361 0.02616 C -1.46875 0.03356 -1.47586 0.02616 -1.48628 0.02616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01551 C 0.44393 -0.01737 0.86667 -0.01899 1.12344 -0.01366 C 1.38004 -0.00811 1.48924 0.01203 1.5625 0.0171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18125 0.06088 -0.3625 0.12176 -0.56493 0.11875 C -0.76736 0.11574 -1.07152 -0.00232 -1.21458 -0.01782 C -1.35746 -0.03333 -1.37847 0.01875 -1.42361 0.02616 C -1.46875 0.03356 -1.47586 0.02616 -1.48628 0.02616 " pathEditMode="relative" rAng="0" ptsTypes="aaaaA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C 0.0019 0.00972 0.00347 0.01759 0.0106 0.02107 C 0.02205 0.0375 0.03941 0.03982 0.05487 0.04213 C 0.0783 0.04074 0.09601 0.03843 0.11997 0.03727 C 0.13386 0.03773 0.1481 0.03796 0.16216 0.03889 C 0.17587 0.03982 0.18941 0.05162 0.20296 0.05371 C 0.21303 0.05833 0.2191 0.05648 0.23004 0.05533 C 0.23369 0.05185 0.23837 0.04746 0.24254 0.0456 C 0.24844 0.03681 0.25921 0.04144 0.26632 0.04213 C 0.28751 0.04908 0.30747 0.05833 0.329 0.06181 C 0.34167 0.06621 0.35487 0.0669 0.36754 0.07153 C 0.38959 0.06968 0.40851 0.06736 0.42813 0.05371 C 0.44167 0.05486 0.45174 0.05764 0.46441 0.06019 C 0.47501 0.06528 0.46876 0.0632 0.48282 0.06505 C 0.48803 0.06806 0.49289 0.06991 0.49862 0.07153 C 0.50417 0.07662 0.51146 0.07732 0.51789 0.07963 C 0.52778 0.07917 0.53785 0.07894 0.54757 0.07801 C 0.55435 0.07732 0.55955 0.06667 0.56598 0.06343 C 0.57553 0.05833 0.58542 0.05648 0.59549 0.05533 C 0.60313 0.05579 0.6106 0.05602 0.61823 0.05695 C 0.62292 0.05764 0.6257 0.06389 0.62969 0.06667 C 0.63629 0.07153 0.64393 0.07546 0.65122 0.07801 C 0.66268 0.07639 0.66164 0.07662 0.66945 0.07153 C 0.67153 0.07014 0.67414 0.06945 0.67622 0.06829 C 0.67744 0.06783 0.67987 0.06667 0.67987 0.0669 C 0.68316 0.06783 0.68664 0.06806 0.68994 0.06991 C 0.6915 0.07083 0.69219 0.07361 0.69323 0.07477 C 0.69428 0.0757 0.69566 0.0757 0.69671 0.07639 C 0.70209 0.08009 0.70747 0.0882 0.71164 0.09421 C 0.72396 0.09167 0.73438 0.0838 0.74671 0.08125 C 0.75712 0.08357 0.76563 0.08634 0.77553 0.09097 C 0.77796 0.08982 0.78073 0.08912 0.78334 0.08773 C 0.78733 0.08588 0.79462 0.08125 0.79462 0.08148 C 0.79879 0.07269 0.79462 0.07894 0.80157 0.07477 C 0.80296 0.07408 0.80521 0.07153 0.80521 0.07176 " pathEditMode="relative" rAng="0" ptsTypes="ffffffffffffffffffffffffffffffffff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80521 0.07176 C 0.81198 0.05833 0.81667 0.06296 0.83021 0.06481 C 0.83994 0.06921 0.84775 0.07824 0.85695 0.08356 C 0.86754 0.08912 0.87865 0.09282 0.88941 0.09745 C 0.90938 0.09444 0.90035 0.09745 0.91632 0.09051 C 0.91876 0.08958 0.92084 0.08703 0.92344 0.08588 C 0.92709 0.08426 0.93421 0.08125 0.93421 0.08148 C 0.93751 0.08148 0.95209 0.08287 0.95764 0.08588 C 0.96337 0.08889 0.96841 0.09375 0.97379 0.09745 C 0.97917 0.10115 0.98577 0.10185 0.99167 0.10439 C 1.01841 0.10277 1.02136 0.1037 1.04028 0.09745 C 1.04931 0.08958 1.0599 0.0868 1.06876 0.07893 C 1.09914 0.08078 1.10452 0.0831 1.12813 0.08819 C 1.1316 0.0912 1.13525 0.09444 1.13889 0.09745 C 1.14028 0.09884 1.13994 0.10208 1.14063 0.10439 C 1.14428 0.11412 1.14566 0.12639 1.15313 0.13264 C 1.15921 0.13796 1.17032 0.13842 1.17657 0.14213 C 1.18143 0.14467 1.18577 0.14907 1.19098 0.15139 C 1.20087 0.15555 1.20903 0.16458 1.21771 0.17222 C 1.22257 0.17662 1.23386 0.18171 1.23386 0.18194 C 1.24098 0.18102 1.24844 0.18125 1.25556 0.17916 C 1.26129 0.17801 1.26528 0.16689 1.26997 0.16296 C 1.27049 0.16064 1.27049 0.15764 1.27171 0.15602 C 1.27344 0.1537 1.27674 0.15324 1.27882 0.15139 C 1.2849 0.1456 1.29063 0.13796 1.29671 0.13264 C 1.30244 0.12777 1.3106 0.13009 1.31632 0.12569 C 1.32657 0.11852 1.33247 0.11134 1.34341 0.10671 C 1.3882 0.1118 1.43369 0.11481 1.47466 0.08819 " pathEditMode="relative" rAng="0" ptsTypes="fffffffffffffffffffffffffffA">
                                      <p:cBhvr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195736" y="548680"/>
            <a:ext cx="5184576" cy="331236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Nautilus Pompilius" pitchFamily="50" charset="-52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Nautilus Pompilius" pitchFamily="50" charset="-52"/>
              </a:rPr>
              <a:t>Я найду свою маму, если поймаю всех рыбок. Для этого нужно правильно решить примеры.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Nautilus Pompilius" pitchFamily="50" charset="-52"/>
              </a:rPr>
              <a:t>Поможете?</a:t>
            </a:r>
            <a:endParaRPr lang="ru-RU" sz="2400" b="1" dirty="0">
              <a:solidFill>
                <a:srgbClr val="0070C0"/>
              </a:solidFill>
              <a:latin typeface="Nautilus Pompilius" pitchFamily="50" charset="-52"/>
            </a:endParaRPr>
          </a:p>
        </p:txBody>
      </p:sp>
      <p:pic>
        <p:nvPicPr>
          <p:cNvPr id="3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560" y="1916832"/>
            <a:ext cx="78488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GCooperCyr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составлена на основе шаблона Фокиной Л.П.,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http://mediaurok.ucoz.net/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Задания игры составлены в соответствии с УМК:</a:t>
            </a:r>
          </a:p>
          <a:p>
            <a:pPr marL="182563" indent="-182563">
              <a:lnSpc>
                <a:spcPct val="15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Моро М.И.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Математика. 2 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</p:txBody>
      </p:sp>
      <p:pic>
        <p:nvPicPr>
          <p:cNvPr id="3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4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3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Умница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6 C -0.00086 -0.01921 -0.00086 -0.03055 -0.0085 -0.04559 C -0.01458 -0.07823 -0.02569 -0.0912 -0.04757 -0.10578 C -0.05225 -0.10902 -0.05555 -0.11203 -0.06093 -0.11388 C -0.06944 -0.12129 -0.08385 -0.12638 -0.09392 -0.12846 C -0.10486 -0.13333 -0.1151 -0.13402 -0.12673 -0.13495 C -0.15295 -0.13379 -0.17586 -0.13101 -0.20121 -0.12684 C -0.20729 -0.12152 -0.21597 -0.12059 -0.22309 -0.11874 C -0.23107 -0.11342 -0.22465 -0.11712 -0.23281 -0.11388 C -0.23524 -0.11296 -0.24027 -0.11064 -0.24027 -0.11064 C -0.24687 -0.10485 -0.25399 -0.10069 -0.26093 -0.09606 C -0.26597 -0.09259 -0.26736 -0.08819 -0.27309 -0.08634 C -0.27743 -0.08194 -0.28125 -0.07893 -0.28645 -0.07661 C -0.2908 -0.07036 -0.29722 -0.0699 -0.30243 -0.06504 C -0.31007 -0.05763 -0.31649 -0.04791 -0.32309 -0.03911 C -0.32639 -0.03471 -0.33142 -0.02985 -0.33402 -0.02453 C -0.34218 -0.00833 -0.35312 0.00579 -0.36336 0.01945 C -0.36788 0.02547 -0.3717 0.03496 -0.37552 0.04214 C -0.37725 0.04538 -0.37951 0.04816 -0.38038 0.05186 C -0.38177 0.05741 -0.38073 0.05556 -0.38281 0.05834 " pathEditMode="relative" ptsTypes="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6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4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Это верно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24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1528 C -0.05954 0.01042 -0.05954 0.00533 -0.06041 0.00047 C -0.0618 -0.00694 -0.06371 -0.00532 -0.06666 -0.01087 C -0.07239 -0.02152 -0.07638 -0.02662 -0.08489 -0.03518 C -0.08993 -0.04027 -0.09722 -0.05023 -0.10312 -0.05462 C -0.10902 -0.05902 -0.11614 -0.06087 -0.12274 -0.06296 C -0.13715 -0.07754 -0.11875 -0.06041 -0.13246 -0.06944 C -0.13975 -0.0743 -0.1467 -0.08333 -0.15434 -0.08726 C -0.15781 -0.08912 -0.1618 -0.08888 -0.16545 -0.0905 C -0.1776 -0.09583 -0.16649 -0.0912 -0.17517 -0.09699 C -0.18263 -0.10185 -0.1927 -0.10208 -0.20069 -0.10347 C -0.22083 -0.10254 -0.24079 -0.10347 -0.26041 -0.09699 C -0.26632 -0.09212 -0.27274 -0.09282 -0.27882 -0.08888 C -0.28385 -0.08541 -0.28645 -0.08101 -0.29218 -0.07916 C -0.29843 -0.07291 -0.30677 -0.0662 -0.31163 -0.05787 C -0.31597 -0.05046 -0.31892 -0.04189 -0.32395 -0.03518 C -0.32638 -0.02523 -0.33107 -0.01666 -0.33489 -0.00763 C -0.33645 -0.00416 -0.3368 0.00024 -0.33854 0.00371 C -0.3427 0.01204 -0.34826 0.02038 -0.35312 0.02825 C -0.35694 0.03426 -0.36197 0.04352 -0.36666 0.04769 C -0.36788 0.04885 -0.37031 0.05093 -0.37031 0.05116 " pathEditMode="relative" rAng="0" ptsTypes="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5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Молодец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35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556E-6 C -0.0026 -0.00717 -0.00156 -0.0162 -0.00486 -0.02291 C -0.00972 -0.03263 -0.01753 -0.05023 -0.02552 -0.0537 C -0.02968 -0.05925 -0.03437 -0.06157 -0.03888 -0.06666 C -0.04479 -0.07361 -0.04843 -0.07754 -0.05607 -0.07962 C -0.06649 -0.08958 -0.08941 -0.09884 -0.10243 -0.10092 C -0.11041 -0.10509 -0.11875 -0.10717 -0.12673 -0.11064 C -0.1309 -0.11249 -0.13454 -0.11643 -0.13888 -0.11712 C -0.14982 -0.11921 -0.16111 -0.1199 -0.17187 -0.12361 C -0.19184 -0.12314 -0.21163 -0.12291 -0.23159 -0.12198 C -0.24201 -0.12152 -0.25798 -0.10902 -0.26579 -0.10092 C -0.27847 -0.08773 -0.2927 -0.07685 -0.30607 -0.06504 C -0.3118 -0.0537 -0.31562 -0.04259 -0.32066 -0.03101 C -0.32395 -0.02337 -0.32691 -0.01273 -0.33159 -0.00648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7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7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Умниц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49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47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51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-0.00069 -0.00695 -0.0033 -0.02292 -0.00608 -0.02917 C -0.01615 -0.05255 -0.03802 -0.05579 -0.05608 -0.05857 C -0.0651 -0.05995 -0.07396 -0.06181 -0.08299 -0.06343 C -0.08872 -0.06435 -0.1 -0.06667 -0.1 -0.06667 C -0.12309 -0.06551 -0.14635 -0.06505 -0.16944 -0.06343 C -0.17743 -0.06296 -0.18524 -0.05533 -0.19271 -0.05208 C -0.20226 -0.04792 -0.21146 -0.04398 -0.22066 -0.03889 C -0.23316 -0.03218 -0.24462 -0.02546 -0.25243 -0.00972 C -0.25833 0.02176 -0.25 0.05185 -0.25 0.08287 " pathEditMode="relative" ptsTypes="fffffffff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8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Это верно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18519E-6 C -0.10017 0.03959 -0.20035 0.07941 -0.24028 0.09607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9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56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равильно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54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18519E-6 C 0.0007 -0.00601 0.00243 -0.01203 0.00243 -0.01805 C 0.00243 -0.02314 0.00261 -0.04536 -0.00121 -0.0537 C -0.00972 -0.07175 -0.02639 -0.08448 -0.03646 -0.10092 C -0.03784 -0.10323 -0.05399 -0.12916 -0.05729 -0.13171 C -0.06232 -0.13541 -0.06996 -0.13703 -0.07552 -0.13819 C -0.08559 -0.14351 -0.07847 -0.1405 -0.09271 -0.14305 C -0.09843 -0.14398 -0.10972 -0.14629 -0.10972 -0.14629 C -0.11979 -0.15161 -0.13073 -0.15115 -0.14149 -0.153 C -0.15087 -0.15185 -0.16024 -0.15138 -0.16944 -0.14953 C -0.18212 -0.14722 -0.19635 -0.13518 -0.20729 -0.12685 C -0.21545 -0.1206 -0.22708 -0.10462 -0.23524 -0.10092 C -0.24097 -0.09004 -0.24878 -0.0743 -0.2585 -0.0699 C -0.26267 -0.06157 -0.25868 -0.06759 -0.2658 -0.0618 C -0.26892 -0.05925 -0.27482 -0.05185 -0.27795 -0.05046 C -0.29114 -0.04467 -0.30677 -0.03541 -0.31458 -0.01967 C -0.31423 -0.01643 -0.31389 -0.01296 -0.31337 -0.00972 C -0.31302 -0.0081 -0.31215 -0.00485 -0.31215 -0.00485 " pathEditMode="relative" ptsTypes="fffffffffffffffff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ючения мамонтенка (19)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357818" y="4357694"/>
            <a:ext cx="1181108" cy="571504"/>
          </a:xfrm>
          <a:prstGeom prst="rect">
            <a:avLst/>
          </a:prstGeom>
        </p:spPr>
      </p:pic>
      <p:pic>
        <p:nvPicPr>
          <p:cNvPr id="3" name="Рисунок 2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858016" y="4572008"/>
            <a:ext cx="1190633" cy="576113"/>
          </a:xfrm>
          <a:prstGeom prst="rect">
            <a:avLst/>
          </a:prstGeom>
        </p:spPr>
      </p:pic>
      <p:pic>
        <p:nvPicPr>
          <p:cNvPr id="4" name="Рисунок 3" descr="приключения мамонтенка (19)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5929322" y="5072074"/>
            <a:ext cx="1190633" cy="57611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071546"/>
            <a:ext cx="2357454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3 </a:t>
            </a:r>
            <a:r>
              <a:rPr lang="ru-RU" sz="6000" b="1" dirty="0" err="1" smtClean="0">
                <a:solidFill>
                  <a:srgbClr val="0070C0"/>
                </a:solidFill>
              </a:rPr>
              <a:t>х</a:t>
            </a:r>
            <a:r>
              <a:rPr lang="ru-RU" sz="6000" b="1" dirty="0" smtClean="0">
                <a:solidFill>
                  <a:srgbClr val="0070C0"/>
                </a:solidFill>
              </a:rPr>
              <a:t> 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5" name="Ошибка.wav"/>
            </a:hlinkClick>
          </p:cNvPr>
          <p:cNvSpPr/>
          <p:nvPr/>
        </p:nvSpPr>
        <p:spPr>
          <a:xfrm>
            <a:off x="500034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12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>
            <a:hlinkClick r:id="" action="ppaction://noaction">
              <a:snd r:embed="rId6" name="Умница.wav"/>
            </a:hlinkClick>
          </p:cNvPr>
          <p:cNvSpPr/>
          <p:nvPr/>
        </p:nvSpPr>
        <p:spPr>
          <a:xfrm>
            <a:off x="2071670" y="2500306"/>
            <a:ext cx="1285884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18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7" name="Подумай.wav"/>
            </a:hlinkClick>
          </p:cNvPr>
          <p:cNvSpPr/>
          <p:nvPr/>
        </p:nvSpPr>
        <p:spPr>
          <a:xfrm>
            <a:off x="1285852" y="3571876"/>
            <a:ext cx="1296000" cy="1071570"/>
          </a:xfrm>
          <a:prstGeom prst="star7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16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929586" y="6072206"/>
            <a:ext cx="857256" cy="500066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Юлия\Desktop\imgonline-com-ua-Transparent-backgr-mJHjDEtNcebPj9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60648"/>
            <a:ext cx="1524513" cy="15365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6 C 0.00087 -0.00208 0.00226 -0.00416 0.00243 -0.00647 C 0.00365 -0.02476 -0.00694 -0.02754 -0.01701 -0.03263 C -0.02691 -0.03749 -0.03593 -0.04282 -0.04635 -0.04559 C -0.06632 -0.04513 -0.08611 -0.0449 -0.10607 -0.04397 C -0.1085 -0.04374 -0.11111 -0.04374 -0.11337 -0.04235 C -0.11493 -0.04143 -0.11562 -0.03865 -0.11701 -0.03749 C -0.12222 -0.03286 -0.12986 -0.02893 -0.13524 -0.02453 C -0.14097 -0.01967 -0.13958 -0.01735 -0.14392 -0.01157 C -0.15277 0.00024 -0.16441 0.00811 -0.17673 0.01135 C -0.19305 0.02223 -0.21128 0.03241 -0.22916 0.03728 C -0.24253 0.04607 -0.2585 0.05741 -0.27309 0.06181 C -0.31527 0.07431 -0.36562 0.07154 -0.40607 0.07154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193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Times New Roman</vt:lpstr>
      <vt:lpstr>Nautilus Pompilius</vt:lpstr>
      <vt:lpstr>Calibri</vt:lpstr>
      <vt:lpstr>AGCooperCyr</vt:lpstr>
      <vt:lpstr>Тема Office</vt:lpstr>
      <vt:lpstr>ТАБЛИЧНОЕ УМНОЖЕНИЕ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умножения на 2</dc:title>
  <dc:creator>Фокина Лидия Петровна</dc:creator>
  <cp:lastModifiedBy>Юлия</cp:lastModifiedBy>
  <cp:revision>23</cp:revision>
  <dcterms:created xsi:type="dcterms:W3CDTF">2015-03-16T16:29:33Z</dcterms:created>
  <dcterms:modified xsi:type="dcterms:W3CDTF">2018-08-14T13:37:27Z</dcterms:modified>
</cp:coreProperties>
</file>