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390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923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304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33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623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163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5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58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112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7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799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7405-E1D1-4E21-987A-FC2AF173DA4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8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7264" y="764704"/>
            <a:ext cx="6075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Таблица </a:t>
            </a:r>
            <a:r>
              <a:rPr lang="ru-RU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умножения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Wonderland Stars" pitchFamily="2" charset="0"/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и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onderland Stars" pitchFamily="2" charset="0"/>
              </a:rPr>
              <a:t>деления на два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Wonderland Stars" pitchFamily="2" charset="0"/>
            </a:endParaRPr>
          </a:p>
        </p:txBody>
      </p:sp>
      <p:pic>
        <p:nvPicPr>
          <p:cNvPr id="1035" name="Picture 11" descr="http://www.playcast.ru/uploads/2015/11/10/158112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8672"/>
            <a:ext cx="7848872" cy="295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948924" y="5913450"/>
            <a:ext cx="504056" cy="36004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7744" y="3573016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55776" y="2420888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Интерактивный трёнажер для учащихся 2 – 3-х классов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3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9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84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 как здорово, ребят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14 :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ds04.infourok.ru/uploads/ex/1027/0002cf46-abb034ba/2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244408" y="5805264"/>
            <a:ext cx="360040" cy="357190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32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836711"/>
            <a:ext cx="7344816" cy="518457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основу теста взят шаблон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Екатерины Валерьевны, «http://pedsovet.su/»</a:t>
            </a:r>
          </a:p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Задания теста составлены в соответствии с УМК: </a:t>
            </a:r>
          </a:p>
          <a:p>
            <a:pPr marL="274320" indent="-77788"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Моро М.И. Математика. 2 класс. Учебник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51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5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10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16 :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9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89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4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014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х ты, кру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14 :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431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8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18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545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ликолеп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6 :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3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675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3 </a:t>
            </a:r>
            <a:r>
              <a:rPr lang="ru-RU" sz="6000" b="1" dirty="0" err="1" smtClean="0">
                <a:solidFill>
                  <a:srgbClr val="002060"/>
                </a:solidFill>
                <a:latin typeface="Book Antiqua" pitchFamily="18" charset="0"/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8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002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Book Antiqua" pitchFamily="18" charset="0"/>
              </a:rPr>
              <a:t>10 : 2</a:t>
            </a:r>
            <a:endParaRPr lang="ru-RU" sz="6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5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8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Юлия</cp:lastModifiedBy>
  <cp:revision>19</cp:revision>
  <dcterms:created xsi:type="dcterms:W3CDTF">2017-01-19T14:36:31Z</dcterms:created>
  <dcterms:modified xsi:type="dcterms:W3CDTF">2018-08-17T12:21:24Z</dcterms:modified>
</cp:coreProperties>
</file>