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9E3A38"/>
    <a:srgbClr val="C78359"/>
    <a:srgbClr val="A80000"/>
    <a:srgbClr val="532305"/>
    <a:srgbClr val="DEA3A2"/>
    <a:srgbClr val="AAF2FC"/>
    <a:srgbClr val="FF6161"/>
    <a:srgbClr val="D17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136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Picture 3" descr="D:\Clipart\Школа\4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717032"/>
            <a:ext cx="2481064" cy="248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17.08.2018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17.08.2018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17.08.2018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17.08.2018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17.08.2018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17.08.2018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17.08.2018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17.08.2018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69756" y="278820"/>
            <a:ext cx="8604488" cy="6300360"/>
          </a:xfrm>
          <a:prstGeom prst="rect">
            <a:avLst/>
          </a:prstGeom>
          <a:solidFill>
            <a:srgbClr val="F2D7C6"/>
          </a:solidFill>
          <a:ln>
            <a:solidFill>
              <a:srgbClr val="E9B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2" descr="C:\Users\Лариса\Pictures\Рамки и фоны\2430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jpeg"/><Relationship Id="rId18" Type="http://schemas.microsoft.com/office/2007/relationships/hdphoto" Target="../media/hdphoto8.wdp"/><Relationship Id="rId26" Type="http://schemas.openxmlformats.org/officeDocument/2006/relationships/image" Target="../media/image18.jpeg"/><Relationship Id="rId3" Type="http://schemas.openxmlformats.org/officeDocument/2006/relationships/image" Target="../media/image6.jpeg"/><Relationship Id="rId21" Type="http://schemas.openxmlformats.org/officeDocument/2006/relationships/image" Target="../media/image15.jpeg"/><Relationship Id="rId34" Type="http://schemas.openxmlformats.org/officeDocument/2006/relationships/image" Target="../media/image26.jpeg"/><Relationship Id="rId7" Type="http://schemas.openxmlformats.org/officeDocument/2006/relationships/image" Target="../media/image8.jpeg"/><Relationship Id="rId12" Type="http://schemas.microsoft.com/office/2007/relationships/hdphoto" Target="../media/hdphoto5.wdp"/><Relationship Id="rId17" Type="http://schemas.openxmlformats.org/officeDocument/2006/relationships/image" Target="../media/image13.jpeg"/><Relationship Id="rId25" Type="http://schemas.openxmlformats.org/officeDocument/2006/relationships/image" Target="../media/image17.jpeg"/><Relationship Id="rId33" Type="http://schemas.openxmlformats.org/officeDocument/2006/relationships/image" Target="../media/image25.jpe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jpeg"/><Relationship Id="rId24" Type="http://schemas.microsoft.com/office/2007/relationships/hdphoto" Target="../media/hdphoto11.wdp"/><Relationship Id="rId32" Type="http://schemas.openxmlformats.org/officeDocument/2006/relationships/image" Target="../media/image24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23" Type="http://schemas.openxmlformats.org/officeDocument/2006/relationships/image" Target="../media/image16.jpeg"/><Relationship Id="rId28" Type="http://schemas.openxmlformats.org/officeDocument/2006/relationships/image" Target="../media/image20.jpeg"/><Relationship Id="rId10" Type="http://schemas.microsoft.com/office/2007/relationships/hdphoto" Target="../media/hdphoto4.wdp"/><Relationship Id="rId19" Type="http://schemas.openxmlformats.org/officeDocument/2006/relationships/image" Target="../media/image14.jpeg"/><Relationship Id="rId31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9.jpeg"/><Relationship Id="rId30" Type="http://schemas.openxmlformats.org/officeDocument/2006/relationships/image" Target="../media/image22.jpeg"/><Relationship Id="rId35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legal/fotki_termsofu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2"/>
            <a:ext cx="9132563" cy="68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93253"/>
            <a:ext cx="7772400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My 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Garden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859623"/>
            <a:ext cx="636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Венгерский кроссворд для учащихся 6-9 классов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0376" y="2259733"/>
            <a:ext cx="3816425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2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2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ru-RU" sz="12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2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22" y="2192086"/>
            <a:ext cx="4765306" cy="47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2"/>
            <a:ext cx="9132563" cy="68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3284984"/>
            <a:ext cx="4536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Кстати, вы не забыли </a:t>
            </a: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latin typeface="Arial Narrow" panose="020B0606020202030204" pitchFamily="34" charset="0"/>
              </a:rPr>
              <a:t>равила венгерского кроссворда?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Слова не пересекаются.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Слова изгибаются только по горизонтали и по вертикали в любые стороны.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Каждая буква может входить в состав только одного слова.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12474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Друзья!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Ваше задание - </a:t>
            </a:r>
            <a:r>
              <a:rPr lang="ru-RU" sz="2400" b="1" dirty="0" smtClean="0">
                <a:solidFill>
                  <a:srgbClr val="002060"/>
                </a:solidFill>
              </a:rPr>
              <a:t> разгадать названия цветов. Как только Вы разгадаете- найдете их в поле -  они  зацветут и в </a:t>
            </a:r>
            <a:r>
              <a:rPr lang="ru-RU" sz="2400" b="1" dirty="0" smtClean="0">
                <a:solidFill>
                  <a:srgbClr val="002060"/>
                </a:solidFill>
              </a:rPr>
              <a:t>Вашем саду!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1" y="-49117"/>
            <a:ext cx="9182161" cy="69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абличка 1"/>
          <p:cNvSpPr/>
          <p:nvPr/>
        </p:nvSpPr>
        <p:spPr>
          <a:xfrm>
            <a:off x="2555804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3059860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s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3563916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4067972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4572028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5076084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s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5580140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6084196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2555804" y="1412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2555804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2555804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2555804" y="3429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2555804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2555804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2555804" y="443716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d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Табличка 17"/>
          <p:cNvSpPr/>
          <p:nvPr/>
        </p:nvSpPr>
        <p:spPr>
          <a:xfrm>
            <a:off x="3059860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Табличка 18"/>
          <p:cNvSpPr/>
          <p:nvPr/>
        </p:nvSpPr>
        <p:spPr>
          <a:xfrm>
            <a:off x="3059860" y="1916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0" name="Табличка 19"/>
          <p:cNvSpPr/>
          <p:nvPr/>
        </p:nvSpPr>
        <p:spPr>
          <a:xfrm>
            <a:off x="3059860" y="2421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Табличка 20"/>
          <p:cNvSpPr/>
          <p:nvPr/>
        </p:nvSpPr>
        <p:spPr>
          <a:xfrm>
            <a:off x="3059860" y="3429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s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3059860" y="2925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3" name="Табличка 22"/>
          <p:cNvSpPr/>
          <p:nvPr/>
        </p:nvSpPr>
        <p:spPr>
          <a:xfrm>
            <a:off x="3059860" y="393316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4" name="Табличка 23"/>
          <p:cNvSpPr/>
          <p:nvPr/>
        </p:nvSpPr>
        <p:spPr>
          <a:xfrm>
            <a:off x="3059860" y="443716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5" name="Табличка 24"/>
          <p:cNvSpPr/>
          <p:nvPr/>
        </p:nvSpPr>
        <p:spPr>
          <a:xfrm>
            <a:off x="3563916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u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6" name="Табличка 25"/>
          <p:cNvSpPr/>
          <p:nvPr/>
        </p:nvSpPr>
        <p:spPr>
          <a:xfrm>
            <a:off x="3563916" y="1916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3563916" y="2420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8" name="Табличка 27"/>
          <p:cNvSpPr/>
          <p:nvPr/>
        </p:nvSpPr>
        <p:spPr>
          <a:xfrm>
            <a:off x="3563916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9" name="Табличка 28"/>
          <p:cNvSpPr/>
          <p:nvPr/>
        </p:nvSpPr>
        <p:spPr>
          <a:xfrm>
            <a:off x="3563916" y="2924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0" name="Табличка 29"/>
          <p:cNvSpPr/>
          <p:nvPr/>
        </p:nvSpPr>
        <p:spPr>
          <a:xfrm>
            <a:off x="3563916" y="3933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1" name="Табличка 30"/>
          <p:cNvSpPr/>
          <p:nvPr/>
        </p:nvSpPr>
        <p:spPr>
          <a:xfrm>
            <a:off x="3563916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f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2" name="Табличка 31"/>
          <p:cNvSpPr/>
          <p:nvPr/>
        </p:nvSpPr>
        <p:spPr>
          <a:xfrm>
            <a:off x="4067972" y="141277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3" name="Табличка 32"/>
          <p:cNvSpPr/>
          <p:nvPr/>
        </p:nvSpPr>
        <p:spPr>
          <a:xfrm>
            <a:off x="4067972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4" name="Табличка 33"/>
          <p:cNvSpPr/>
          <p:nvPr/>
        </p:nvSpPr>
        <p:spPr>
          <a:xfrm>
            <a:off x="4067972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5" name="Табличка 34"/>
          <p:cNvSpPr/>
          <p:nvPr/>
        </p:nvSpPr>
        <p:spPr>
          <a:xfrm>
            <a:off x="4067972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6" name="Табличка 35"/>
          <p:cNvSpPr/>
          <p:nvPr/>
        </p:nvSpPr>
        <p:spPr>
          <a:xfrm>
            <a:off x="4067972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u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7" name="Табличка 36"/>
          <p:cNvSpPr/>
          <p:nvPr/>
        </p:nvSpPr>
        <p:spPr>
          <a:xfrm>
            <a:off x="4067972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s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8" name="Табличка 37"/>
          <p:cNvSpPr/>
          <p:nvPr/>
        </p:nvSpPr>
        <p:spPr>
          <a:xfrm>
            <a:off x="4067972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f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Табличка 38"/>
          <p:cNvSpPr/>
          <p:nvPr/>
        </p:nvSpPr>
        <p:spPr>
          <a:xfrm>
            <a:off x="4572028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f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Табличка 39"/>
          <p:cNvSpPr/>
          <p:nvPr/>
        </p:nvSpPr>
        <p:spPr>
          <a:xfrm>
            <a:off x="4572028" y="1916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w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Табличка 40"/>
          <p:cNvSpPr/>
          <p:nvPr/>
        </p:nvSpPr>
        <p:spPr>
          <a:xfrm>
            <a:off x="4572028" y="2420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2" name="Табличка 41"/>
          <p:cNvSpPr/>
          <p:nvPr/>
        </p:nvSpPr>
        <p:spPr>
          <a:xfrm>
            <a:off x="4572028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3" name="Табличка 42"/>
          <p:cNvSpPr/>
          <p:nvPr/>
        </p:nvSpPr>
        <p:spPr>
          <a:xfrm>
            <a:off x="4572028" y="2924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Табличка 43"/>
          <p:cNvSpPr/>
          <p:nvPr/>
        </p:nvSpPr>
        <p:spPr>
          <a:xfrm>
            <a:off x="4572028" y="3933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5" name="Табличка 44"/>
          <p:cNvSpPr/>
          <p:nvPr/>
        </p:nvSpPr>
        <p:spPr>
          <a:xfrm>
            <a:off x="4572028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Табличка 45"/>
          <p:cNvSpPr/>
          <p:nvPr/>
        </p:nvSpPr>
        <p:spPr>
          <a:xfrm>
            <a:off x="5076084" y="141277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Табличка 46"/>
          <p:cNvSpPr/>
          <p:nvPr/>
        </p:nvSpPr>
        <p:spPr>
          <a:xfrm>
            <a:off x="5076084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5076084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5076084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5076084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5076084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2" name="Табличка 51"/>
          <p:cNvSpPr/>
          <p:nvPr/>
        </p:nvSpPr>
        <p:spPr>
          <a:xfrm>
            <a:off x="5076084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d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3" name="Табличка 52"/>
          <p:cNvSpPr/>
          <p:nvPr/>
        </p:nvSpPr>
        <p:spPr>
          <a:xfrm>
            <a:off x="5580140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4" name="Табличка 53"/>
          <p:cNvSpPr/>
          <p:nvPr/>
        </p:nvSpPr>
        <p:spPr>
          <a:xfrm>
            <a:off x="5580140" y="1916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w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5" name="Табличка 54"/>
          <p:cNvSpPr/>
          <p:nvPr/>
        </p:nvSpPr>
        <p:spPr>
          <a:xfrm>
            <a:off x="5580140" y="2420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d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6" name="Табличка 55"/>
          <p:cNvSpPr/>
          <p:nvPr/>
        </p:nvSpPr>
        <p:spPr>
          <a:xfrm>
            <a:off x="5580140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7" name="Табличка 56"/>
          <p:cNvSpPr/>
          <p:nvPr/>
        </p:nvSpPr>
        <p:spPr>
          <a:xfrm>
            <a:off x="5580140" y="2924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8" name="Табличка 57"/>
          <p:cNvSpPr/>
          <p:nvPr/>
        </p:nvSpPr>
        <p:spPr>
          <a:xfrm>
            <a:off x="5580140" y="3933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9" name="Табличка 58"/>
          <p:cNvSpPr/>
          <p:nvPr/>
        </p:nvSpPr>
        <p:spPr>
          <a:xfrm>
            <a:off x="5580140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0" name="Табличка 59"/>
          <p:cNvSpPr/>
          <p:nvPr/>
        </p:nvSpPr>
        <p:spPr>
          <a:xfrm>
            <a:off x="6084196" y="141277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1" name="Табличка 60"/>
          <p:cNvSpPr/>
          <p:nvPr/>
        </p:nvSpPr>
        <p:spPr>
          <a:xfrm>
            <a:off x="6084196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2" name="Табличка 61"/>
          <p:cNvSpPr/>
          <p:nvPr/>
        </p:nvSpPr>
        <p:spPr>
          <a:xfrm>
            <a:off x="6084196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3" name="Табличка 62"/>
          <p:cNvSpPr/>
          <p:nvPr/>
        </p:nvSpPr>
        <p:spPr>
          <a:xfrm>
            <a:off x="6084196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4" name="Табличка 63"/>
          <p:cNvSpPr/>
          <p:nvPr/>
        </p:nvSpPr>
        <p:spPr>
          <a:xfrm>
            <a:off x="6084196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5" name="Табличка 64"/>
          <p:cNvSpPr/>
          <p:nvPr/>
        </p:nvSpPr>
        <p:spPr>
          <a:xfrm>
            <a:off x="6084196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6" name="Табличка 65"/>
          <p:cNvSpPr/>
          <p:nvPr/>
        </p:nvSpPr>
        <p:spPr>
          <a:xfrm>
            <a:off x="6084196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05202"/>
            <a:ext cx="1008000" cy="891843"/>
          </a:xfrm>
          <a:prstGeom prst="rect">
            <a:avLst/>
          </a:prstGeom>
          <a:solidFill>
            <a:srgbClr val="E9BCA1"/>
          </a:solidFill>
          <a:ln w="19050">
            <a:solidFill>
              <a:srgbClr val="C78359"/>
            </a:solidFill>
          </a:ln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1" y="2132856"/>
            <a:ext cx="946541" cy="940014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5" y="3175239"/>
            <a:ext cx="1008112" cy="1375836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261120"/>
            <a:ext cx="1008000" cy="813600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69" y="5147153"/>
            <a:ext cx="532259" cy="887777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99" y="908720"/>
            <a:ext cx="944578" cy="940800"/>
          </a:xfrm>
          <a:prstGeom prst="rect">
            <a:avLst/>
          </a:prstGeom>
          <a:solidFill>
            <a:srgbClr val="0070C0"/>
          </a:solidFill>
          <a:ln w="19050">
            <a:solidFill>
              <a:srgbClr val="C78359"/>
            </a:solidFill>
          </a:ln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04" y="5212431"/>
            <a:ext cx="894056" cy="89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78359"/>
            </a:solidFill>
          </a:ln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88" y="5250915"/>
            <a:ext cx="994108" cy="844182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82" y="4446393"/>
            <a:ext cx="1008000" cy="1352400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634331"/>
            <a:ext cx="1008000" cy="1008000"/>
          </a:xfrm>
          <a:prstGeom prst="rect">
            <a:avLst/>
          </a:prstGeom>
          <a:noFill/>
          <a:ln w="19050">
            <a:solidFill>
              <a:srgbClr val="C78359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64288" y="2109085"/>
            <a:ext cx="1008000" cy="8140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23" y="1005201"/>
            <a:ext cx="1008000" cy="891843"/>
          </a:xfrm>
          <a:prstGeom prst="rect">
            <a:avLst/>
          </a:prstGeom>
          <a:solidFill>
            <a:srgbClr val="E9BCA1"/>
          </a:solidFill>
          <a:ln w="19050">
            <a:solidFill>
              <a:srgbClr val="C78359"/>
            </a:solidFill>
          </a:ln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9" y="2132856"/>
            <a:ext cx="946541" cy="940014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4" y="3188805"/>
            <a:ext cx="988231" cy="1348703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640687"/>
            <a:ext cx="1008000" cy="1008000"/>
          </a:xfrm>
          <a:prstGeom prst="rect">
            <a:avLst/>
          </a:prstGeom>
          <a:noFill/>
          <a:ln w="19050">
            <a:solidFill>
              <a:srgbClr val="C78359"/>
            </a:solidFill>
          </a:ln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99" y="908720"/>
            <a:ext cx="944578" cy="940800"/>
          </a:xfrm>
          <a:prstGeom prst="rect">
            <a:avLst/>
          </a:prstGeom>
          <a:solidFill>
            <a:srgbClr val="0070C0"/>
          </a:solidFill>
          <a:ln w="19050">
            <a:solidFill>
              <a:srgbClr val="C78359"/>
            </a:solidFill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64288" y="2109085"/>
            <a:ext cx="1008000" cy="8140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94" y="3261120"/>
            <a:ext cx="1008000" cy="813600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82" y="4437056"/>
            <a:ext cx="1008000" cy="1352400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50" y="5113718"/>
            <a:ext cx="561178" cy="936012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04" y="5201041"/>
            <a:ext cx="894056" cy="89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78359"/>
            </a:solidFill>
          </a:ln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88" y="5212431"/>
            <a:ext cx="994108" cy="844182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00"/>
                            </p:stCondLst>
                            <p:childTnLst>
                              <p:par>
                                <p:cTn id="3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634A"/>
                                      </p:to>
                                    </p:animClr>
                                    <p:set>
                                      <p:cBhvr>
                                        <p:cTn id="4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634A"/>
                                      </p:to>
                                    </p:animClr>
                                    <p:set>
                                      <p:cBhvr>
                                        <p:cTn id="4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634A"/>
                                      </p:to>
                                    </p:animClr>
                                    <p:set>
                                      <p:cBhvr>
                                        <p:cTn id="4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000"/>
                            </p:stCondLst>
                            <p:childTnLst>
                              <p:par>
                                <p:cTn id="4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0"/>
            <a:ext cx="91432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619672" y="1988839"/>
            <a:ext cx="6768752" cy="22629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mtClean="0"/>
              <a:t>Все изображения в презентации взяты на сайте    </a:t>
            </a:r>
            <a:r>
              <a:rPr lang="ru-RU" b="1" smtClean="0">
                <a:hlinkClick r:id="rId3"/>
              </a:rPr>
              <a:t>http://yandex.ru</a:t>
            </a:r>
            <a:r>
              <a:rPr lang="ru-RU" smtClean="0"/>
              <a:t>  </a:t>
            </a:r>
          </a:p>
          <a:p>
            <a:pPr marL="0" indent="0">
              <a:buFont typeface="Georgia" pitchFamily="18" charset="0"/>
              <a:buNone/>
            </a:pPr>
            <a:r>
              <a:rPr lang="ru-RU" smtClean="0"/>
              <a:t> Условия использования сайта </a:t>
            </a:r>
            <a:r>
              <a:rPr lang="ru-RU" b="1" smtClean="0">
                <a:hlinkClick r:id="rId4"/>
              </a:rPr>
              <a:t>https://yandex.ru/legal/fotki_termsofuse/</a:t>
            </a:r>
            <a:r>
              <a:rPr lang="ru-RU" b="1" u="sng" smtClean="0"/>
              <a:t>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4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402</TotalTime>
  <Words>167</Words>
  <Application>Microsoft Office PowerPoint</Application>
  <PresentationFormat>Экран (4:3)</PresentationFormat>
  <Paragraphs>83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My Garden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1</cp:lastModifiedBy>
  <cp:revision>60</cp:revision>
  <dcterms:created xsi:type="dcterms:W3CDTF">2017-07-17T18:02:15Z</dcterms:created>
  <dcterms:modified xsi:type="dcterms:W3CDTF">2018-08-17T22:20:22Z</dcterms:modified>
</cp:coreProperties>
</file>