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390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923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304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337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623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163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156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58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112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679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799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67405-E1D1-4E21-987A-FC2AF173DA4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86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07264" y="764704"/>
            <a:ext cx="60759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Wonderland Stars" pitchFamily="2" charset="0"/>
              </a:rPr>
              <a:t>Таблица умножения</a:t>
            </a:r>
          </a:p>
          <a:p>
            <a:pPr algn="ctr"/>
            <a:r>
              <a:rPr lang="ru-RU" sz="4800" b="1" i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Wonderland Stars" pitchFamily="2" charset="0"/>
              </a:rPr>
              <a:t>и деления на три</a:t>
            </a:r>
            <a:endParaRPr lang="ru-RU" sz="48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Wonderland Stars" pitchFamily="2" charset="0"/>
            </a:endParaRPr>
          </a:p>
        </p:txBody>
      </p:sp>
      <p:sp>
        <p:nvSpPr>
          <p:cNvPr id="2" name="Стрелка вправо с вырезом 1">
            <a:hlinkClick r:id="" action="ppaction://hlinkshowjump?jump=nextslide"/>
          </p:cNvPr>
          <p:cNvSpPr/>
          <p:nvPr/>
        </p:nvSpPr>
        <p:spPr>
          <a:xfrm>
            <a:off x="7948924" y="5913450"/>
            <a:ext cx="504056" cy="360040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88024" y="4221088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Автор-составитель:</a:t>
            </a:r>
          </a:p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Пасынок Юлия Юрьевна,</a:t>
            </a:r>
          </a:p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по УВР, </a:t>
            </a:r>
          </a:p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начальных классов</a:t>
            </a:r>
          </a:p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МБОУ НОШ № 21 г. Южно-Сахалинска,</a:t>
            </a:r>
          </a:p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Сахалинская область, 2018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55776" y="2420888"/>
            <a:ext cx="3600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</a:rPr>
              <a:t>Интерактивный трёнажер для учащихся 2 – 3-х классов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13314" name="Picture 2" descr="http://itd1.mycdn.me/image?id=857669358912&amp;t=20&amp;plc=WEB&amp;tkn=*aSc5YyoMD1XVd1x9lXjGqAOVY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2859505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3733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3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9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12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84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 как здорово, ребят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18 :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6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9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8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ds04.infourok.ru/uploads/ex/1027/0002cf46-abb034ba/2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244408" y="5805264"/>
            <a:ext cx="360040" cy="357190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32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836711"/>
            <a:ext cx="7344816" cy="5184576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77788"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основу теста взят шаблон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Екатерины Валерьевны, «http://pedsovet.su/»</a:t>
            </a:r>
          </a:p>
          <a:p>
            <a:pPr marL="274320" indent="-77788"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Задания теста составлены в соответствии с УМК: </a:t>
            </a:r>
          </a:p>
          <a:p>
            <a:pPr marL="274320" indent="-77788"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Моро М.И. Математика. 2 класс. Учебник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организаций. В 2 ч. – М.: Просвещение, 2018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515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6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18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12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8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15 :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6992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5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3569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4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лнце 1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189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9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6992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27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3569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24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014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х ты, кру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12 :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4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87459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6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431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8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6992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24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3569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16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545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ликолеп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27 :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9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87459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7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675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5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15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87459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12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002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уп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21 : 3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7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8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8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139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Юлия</cp:lastModifiedBy>
  <cp:revision>21</cp:revision>
  <dcterms:created xsi:type="dcterms:W3CDTF">2017-01-19T14:36:31Z</dcterms:created>
  <dcterms:modified xsi:type="dcterms:W3CDTF">2018-08-18T07:51:28Z</dcterms:modified>
</cp:coreProperties>
</file>