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E3A38"/>
    <a:srgbClr val="C78359"/>
    <a:srgbClr val="A80000"/>
    <a:srgbClr val="532305"/>
    <a:srgbClr val="DEA3A2"/>
    <a:srgbClr val="AAF2FC"/>
    <a:srgbClr val="FF6161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D:\Clipart\Школа\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2481064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18.08.2018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9756" y="278820"/>
            <a:ext cx="8604488" cy="6300360"/>
          </a:xfrm>
          <a:prstGeom prst="rect">
            <a:avLst/>
          </a:prstGeom>
          <a:solidFill>
            <a:srgbClr val="F2D7C6"/>
          </a:solidFill>
          <a:ln>
            <a:solidFill>
              <a:srgbClr val="E9B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C:\Users\Лариса\Pictures\Рамки и фоны\2430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18" Type="http://schemas.microsoft.com/office/2007/relationships/hdphoto" Target="../media/hdphoto8.wdp"/><Relationship Id="rId26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34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jpe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24" Type="http://schemas.microsoft.com/office/2007/relationships/hdphoto" Target="../media/hdphoto11.wdp"/><Relationship Id="rId32" Type="http://schemas.openxmlformats.org/officeDocument/2006/relationships/image" Target="../media/image23.jp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openxmlformats.org/officeDocument/2006/relationships/image" Target="../media/image13.jpeg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legal/fotki_termsof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ÑÐ°Ð¼ÐºÐ° Ð¶Ð¸Ð²Ð¾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7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seeking </a:t>
            </a: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lost animals!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1" y="2379557"/>
            <a:ext cx="636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Венгерский кроссворд для учащихся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3-6 классов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3" y="2780928"/>
            <a:ext cx="3816425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Ð°ÑÑÐ¸Ð½ÐºÐ¸ Ð¿Ð¾ Ð·Ð°Ð¿ÑÐ¾ÑÑ ÑÐ°Ð¼ÐºÐ° Ð¶Ð¸Ð²Ð¾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7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06084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Кстати, вы не забыли 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правила венгерского кроссворда?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не пересекаются.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изгибаются только по горизонтали и по вертикали в любые стороны.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Каждая буква может входить в состав только одного слова.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08573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Друзья!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Ваше задание -  </a:t>
            </a:r>
            <a:r>
              <a:rPr lang="ru-RU" b="1" dirty="0" smtClean="0">
                <a:solidFill>
                  <a:srgbClr val="002060"/>
                </a:solidFill>
              </a:rPr>
              <a:t>найти потерянных зверей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этого нужно нажимать на буквы, из которых состоят названия животных. Их названия будут высвечиваться  каждое отдельным цветом.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4"/>
          <a:stretch/>
        </p:blipFill>
        <p:spPr bwMode="auto">
          <a:xfrm>
            <a:off x="-58368" y="0"/>
            <a:ext cx="9314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абличка 1"/>
          <p:cNvSpPr/>
          <p:nvPr/>
        </p:nvSpPr>
        <p:spPr>
          <a:xfrm>
            <a:off x="255580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305986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56391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g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4067972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572028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07608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558014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q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08419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555804" y="1412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55580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255580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555804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55580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55580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555804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305986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3059860" y="1916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z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3059860" y="2421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3059860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3059860" y="2925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3059860" y="3933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3059860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3563916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3563916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3563916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356391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3563916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Табличка 29"/>
          <p:cNvSpPr/>
          <p:nvPr/>
        </p:nvSpPr>
        <p:spPr>
          <a:xfrm>
            <a:off x="3563916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356391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Табличка 31"/>
          <p:cNvSpPr/>
          <p:nvPr/>
        </p:nvSpPr>
        <p:spPr>
          <a:xfrm>
            <a:off x="4067972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4067972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Табличка 33"/>
          <p:cNvSpPr/>
          <p:nvPr/>
        </p:nvSpPr>
        <p:spPr>
          <a:xfrm>
            <a:off x="4067972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Табличка 34"/>
          <p:cNvSpPr/>
          <p:nvPr/>
        </p:nvSpPr>
        <p:spPr>
          <a:xfrm>
            <a:off x="4067972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6" name="Табличка 35"/>
          <p:cNvSpPr/>
          <p:nvPr/>
        </p:nvSpPr>
        <p:spPr>
          <a:xfrm>
            <a:off x="4067972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Табличка 36"/>
          <p:cNvSpPr/>
          <p:nvPr/>
        </p:nvSpPr>
        <p:spPr>
          <a:xfrm>
            <a:off x="4067972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Табличка 37"/>
          <p:cNvSpPr/>
          <p:nvPr/>
        </p:nvSpPr>
        <p:spPr>
          <a:xfrm>
            <a:off x="4067972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g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Табличка 38"/>
          <p:cNvSpPr/>
          <p:nvPr/>
        </p:nvSpPr>
        <p:spPr>
          <a:xfrm>
            <a:off x="4572028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Табличка 39"/>
          <p:cNvSpPr/>
          <p:nvPr/>
        </p:nvSpPr>
        <p:spPr>
          <a:xfrm>
            <a:off x="4572028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Табличка 40"/>
          <p:cNvSpPr/>
          <p:nvPr/>
        </p:nvSpPr>
        <p:spPr>
          <a:xfrm>
            <a:off x="4572028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2" name="Табличка 41"/>
          <p:cNvSpPr/>
          <p:nvPr/>
        </p:nvSpPr>
        <p:spPr>
          <a:xfrm>
            <a:off x="4572028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3" name="Табличка 42"/>
          <p:cNvSpPr/>
          <p:nvPr/>
        </p:nvSpPr>
        <p:spPr>
          <a:xfrm>
            <a:off x="4572028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Табличка 43"/>
          <p:cNvSpPr/>
          <p:nvPr/>
        </p:nvSpPr>
        <p:spPr>
          <a:xfrm>
            <a:off x="4572028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Табличка 44"/>
          <p:cNvSpPr/>
          <p:nvPr/>
        </p:nvSpPr>
        <p:spPr>
          <a:xfrm>
            <a:off x="4572028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Табличка 45"/>
          <p:cNvSpPr/>
          <p:nvPr/>
        </p:nvSpPr>
        <p:spPr>
          <a:xfrm>
            <a:off x="5076084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507608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507608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5076084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507608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507608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2" name="Табличка 51"/>
          <p:cNvSpPr/>
          <p:nvPr/>
        </p:nvSpPr>
        <p:spPr>
          <a:xfrm>
            <a:off x="5076084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558014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580140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5" name="Табличка 54"/>
          <p:cNvSpPr/>
          <p:nvPr/>
        </p:nvSpPr>
        <p:spPr>
          <a:xfrm>
            <a:off x="5580140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Табличка 55"/>
          <p:cNvSpPr/>
          <p:nvPr/>
        </p:nvSpPr>
        <p:spPr>
          <a:xfrm>
            <a:off x="5580140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Табличка 56"/>
          <p:cNvSpPr/>
          <p:nvPr/>
        </p:nvSpPr>
        <p:spPr>
          <a:xfrm>
            <a:off x="5580140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5596498" y="3895279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Табличка 58"/>
          <p:cNvSpPr/>
          <p:nvPr/>
        </p:nvSpPr>
        <p:spPr>
          <a:xfrm>
            <a:off x="5580140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0" name="Табличка 59"/>
          <p:cNvSpPr/>
          <p:nvPr/>
        </p:nvSpPr>
        <p:spPr>
          <a:xfrm>
            <a:off x="6084196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1" name="Табличка 60"/>
          <p:cNvSpPr/>
          <p:nvPr/>
        </p:nvSpPr>
        <p:spPr>
          <a:xfrm>
            <a:off x="6084196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x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2" name="Табличка 61"/>
          <p:cNvSpPr/>
          <p:nvPr/>
        </p:nvSpPr>
        <p:spPr>
          <a:xfrm>
            <a:off x="6084196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" name="Табличка 62"/>
          <p:cNvSpPr/>
          <p:nvPr/>
        </p:nvSpPr>
        <p:spPr>
          <a:xfrm>
            <a:off x="608419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Табличка 63"/>
          <p:cNvSpPr/>
          <p:nvPr/>
        </p:nvSpPr>
        <p:spPr>
          <a:xfrm>
            <a:off x="6084196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5" name="Табличка 64"/>
          <p:cNvSpPr/>
          <p:nvPr/>
        </p:nvSpPr>
        <p:spPr>
          <a:xfrm>
            <a:off x="6084196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6" name="Табличка 65"/>
          <p:cNvSpPr/>
          <p:nvPr/>
        </p:nvSpPr>
        <p:spPr>
          <a:xfrm>
            <a:off x="608419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g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7" y="597372"/>
            <a:ext cx="991983" cy="1286433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6" y="2009382"/>
            <a:ext cx="979131" cy="1063488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5" y="3238449"/>
            <a:ext cx="1008112" cy="1249415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27" y="3233780"/>
            <a:ext cx="725522" cy="1165499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58" y="5225684"/>
            <a:ext cx="722506" cy="882666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38" y="610612"/>
            <a:ext cx="955134" cy="127008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4" y="5212430"/>
            <a:ext cx="1114480" cy="882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81" y="5229468"/>
            <a:ext cx="1385115" cy="852377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1" y="4629694"/>
            <a:ext cx="1067391" cy="104388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34331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81250" y="2024128"/>
            <a:ext cx="1012451" cy="1054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10612"/>
            <a:ext cx="1007327" cy="1306332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7" y="2031992"/>
            <a:ext cx="963800" cy="1046836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5" y="3212393"/>
            <a:ext cx="1029136" cy="1275471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64" y="4626522"/>
            <a:ext cx="1008000" cy="100800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38" y="597372"/>
            <a:ext cx="965091" cy="1283320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7905" y="2013960"/>
            <a:ext cx="1038177" cy="10814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27" y="3238448"/>
            <a:ext cx="725522" cy="1165499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56" y="4617610"/>
            <a:ext cx="1062476" cy="103907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06" y="5210166"/>
            <a:ext cx="735206" cy="89818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37" y="5225684"/>
            <a:ext cx="1081013" cy="856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81" y="5247386"/>
            <a:ext cx="1385114" cy="852377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Ð°Ð¼ÐºÐ° Ð¶Ð¸Ð²Ð¾Ñ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7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539552" y="1556792"/>
            <a:ext cx="6768752" cy="22629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Все изображения в презентации взяты на сайте    </a:t>
            </a:r>
            <a:r>
              <a:rPr lang="ru-RU" b="1" dirty="0" smtClean="0">
                <a:hlinkClick r:id="rId3"/>
              </a:rPr>
              <a:t>http://yandex.ru</a:t>
            </a:r>
            <a:r>
              <a:rPr lang="ru-RU" dirty="0" smtClean="0"/>
              <a:t>  </a:t>
            </a:r>
          </a:p>
          <a:p>
            <a:pPr marL="0" indent="0">
              <a:buFont typeface="Georgia" pitchFamily="18" charset="0"/>
              <a:buNone/>
            </a:pPr>
            <a:r>
              <a:rPr lang="ru-RU" dirty="0" smtClean="0"/>
              <a:t> Условия использования сайта </a:t>
            </a:r>
            <a:r>
              <a:rPr lang="ru-RU" b="1" dirty="0" smtClean="0">
                <a:hlinkClick r:id="rId4"/>
              </a:rPr>
              <a:t>https://yandex.ru/legal/fotki_termsofuse/</a:t>
            </a:r>
            <a:r>
              <a:rPr lang="ru-RU" b="1" u="sng" dirty="0" smtClean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171</Words>
  <Application>Microsoft Office PowerPoint</Application>
  <PresentationFormat>Экран (4:3)</PresentationFormat>
  <Paragraphs>84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seeking  lost animals!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</cp:lastModifiedBy>
  <cp:revision>71</cp:revision>
  <dcterms:created xsi:type="dcterms:W3CDTF">2017-07-17T18:02:15Z</dcterms:created>
  <dcterms:modified xsi:type="dcterms:W3CDTF">2018-08-18T08:35:40Z</dcterms:modified>
</cp:coreProperties>
</file>