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92" r:id="rId4"/>
    <p:sldId id="290" r:id="rId5"/>
    <p:sldId id="291" r:id="rId6"/>
    <p:sldId id="289" r:id="rId7"/>
    <p:sldId id="281" r:id="rId8"/>
    <p:sldId id="282" r:id="rId9"/>
    <p:sldId id="288" r:id="rId10"/>
    <p:sldId id="285" r:id="rId11"/>
    <p:sldId id="283" r:id="rId12"/>
    <p:sldId id="286" r:id="rId13"/>
    <p:sldId id="287" r:id="rId14"/>
    <p:sldId id="284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9" r:id="rId26"/>
    <p:sldId id="271" r:id="rId27"/>
    <p:sldId id="270" r:id="rId28"/>
    <p:sldId id="273" r:id="rId29"/>
    <p:sldId id="272" r:id="rId30"/>
    <p:sldId id="274" r:id="rId31"/>
    <p:sldId id="275" r:id="rId32"/>
    <p:sldId id="27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9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legal/fotki_termsofuse/" TargetMode="External"/><Relationship Id="rId2" Type="http://schemas.openxmlformats.org/officeDocument/2006/relationships/hyperlink" Target="http://yandex.r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Ð°ÑÑÐ¸Ð½ÐºÐ¸ Ð¿Ð¾ Ð·Ð°Ð¿ÑÐ¾ÑÑ ÑÐ±Ð»Ð¾ÑÐ½ÑÐ¹ Ð½Ð°ÑÑÑÐ¼Ð¾ÑÑ Ñ ÐºÐ¾Ð»Ð¾ÑÑÑ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74" y="0"/>
            <a:ext cx="9175462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576" y="415498"/>
            <a:ext cx="9201944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Apple Still </a:t>
            </a:r>
            <a:r>
              <a:rPr lang="en-US" sz="66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life</a:t>
            </a:r>
            <a:endParaRPr lang="ru-RU" sz="6600" b="1" cap="all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7221" y="2780928"/>
            <a:ext cx="3996653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</a:t>
            </a:r>
            <a:endParaRPr lang="en-US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844824"/>
            <a:ext cx="918361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викторина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учащихся 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-6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18" y="-15945"/>
            <a:ext cx="9195455" cy="733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6495" y="78467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Are  there any flowers on the table with apples?</a:t>
            </a:r>
            <a:endParaRPr lang="ru-RU" sz="3600" b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63615" y="1661307"/>
            <a:ext cx="4561191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No, there aren’t</a:t>
            </a:r>
            <a:r>
              <a:rPr lang="ru-RU" sz="36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!</a:t>
            </a:r>
            <a:endParaRPr lang="en-US" sz="40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9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½Ð°ÑÑÑÐ¼Ð¾ÑÑÑ Ñ ÑÐ±Ð»Ð¾ÐºÐ°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808" y="0"/>
            <a:ext cx="12622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6495" y="78467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The jug is between the apples, isn’t it?  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42043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Yes, it is!</a:t>
            </a:r>
            <a:endParaRPr lang="en-US" sz="44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4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Ð½Ð°ÑÑÑÐ¼Ð¾ÑÑÑ Ñ ÑÐ±Ð»Ð¾ÐºÐ°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06" y="-264173"/>
            <a:ext cx="9340334" cy="712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6495" y="78467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Are the apples green?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52120" y="132726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No, they aren’t. They are red!</a:t>
            </a:r>
            <a:endParaRPr lang="en-US" sz="40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9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3057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6495" y="78467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Is there a pail or a jug next to the apples?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10801" y="205620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A pail!</a:t>
            </a:r>
            <a:endParaRPr lang="en-US" sz="44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8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64" y="0"/>
            <a:ext cx="969971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6495" y="104432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There are two apples, one book, one glass, one knife and one _______ on the table.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28106" y="1196751"/>
            <a:ext cx="3168352" cy="59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rose</a:t>
            </a:r>
            <a:endParaRPr lang="en-US" sz="40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85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Ð°ÑÑÐ¸Ð½ÐºÐ¸ Ð¿Ð¾ Ð·Ð°Ð¿ÑÐ¾ÑÑ Ð½Ð°ÑÑÑÐ¼Ð¾ÑÑÑ Ñ ÑÐ±Ð»Ð¾ÐºÐ°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448" y="0"/>
            <a:ext cx="1097796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8239" y="1260351"/>
            <a:ext cx="392392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Is it an oak or a maple that gave its  leaves </a:t>
            </a:r>
            <a:r>
              <a:rPr lang="en-US" sz="3600" b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for the </a:t>
            </a:r>
            <a:r>
              <a:rPr lang="en-US" sz="3600" b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bouque</a:t>
            </a: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8576" y="307736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An oak! </a:t>
            </a:r>
            <a:endParaRPr lang="en-US" sz="44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8" y="1"/>
            <a:ext cx="9160768" cy="726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6495" y="78467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What flowers decorate the table with apples?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64088" y="132845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Roses!</a:t>
            </a:r>
            <a:endParaRPr lang="en-US" sz="44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892" y="0"/>
            <a:ext cx="10579848" cy="702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2409" y="692696"/>
            <a:ext cx="866207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There are seven apples on the table, aren’t there?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148064" y="1612592"/>
            <a:ext cx="381642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No, there aren’t. There are four!</a:t>
            </a:r>
            <a:endParaRPr lang="en-US" sz="44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95"/>
            <a:ext cx="9531570" cy="694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9759" y="69269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The basket of apples is on the wooden table, isn’t it?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26879" y="126096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Yes, it is!</a:t>
            </a:r>
            <a:endParaRPr lang="en-US" sz="44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5" y="-669604"/>
            <a:ext cx="9165595" cy="752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4079" y="90872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The viburnum  and the </a:t>
            </a: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apples are red.  What is viburnum for Russian?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56176" y="311011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Калина!</a:t>
            </a:r>
            <a:endParaRPr lang="en-US" sz="44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½Ð°ÑÑÑÐ¼Ð¾ÑÑÑ Ñ ÑÐ±Ð»Ð¾ÐºÐ°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055" y="0"/>
            <a:ext cx="10756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908720"/>
            <a:ext cx="888718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Are the apples on the book or under </a:t>
            </a:r>
            <a:r>
              <a:rPr lang="en-US" sz="3600" b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</a:t>
            </a: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he book?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75242" y="4221088"/>
            <a:ext cx="552900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On</a:t>
            </a:r>
            <a:r>
              <a:rPr lang="en-US" sz="40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the book!</a:t>
            </a:r>
            <a:r>
              <a:rPr lang="ru-RU" sz="40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endParaRPr lang="en-US" sz="44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3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1707" cy="760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8730" y="83671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How many apples were fallen out of the basket</a:t>
            </a:r>
            <a:r>
              <a:rPr lang="en-US" sz="3600" b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508104" y="112084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Nine!</a:t>
            </a:r>
            <a:endParaRPr lang="en-US" sz="44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" y="1"/>
            <a:ext cx="98501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9759" y="76470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Is the basket full of apples?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6477" y="3077370"/>
            <a:ext cx="511256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Yes, it is!</a:t>
            </a:r>
            <a:endParaRPr lang="en-US" sz="40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Ð½Ð°ÑÑÑÐ¼Ð¾ÑÑÑ Ñ ÑÐ±Ð»Ð¾ÐºÐ°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694"/>
            <a:ext cx="10462514" cy="687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8947" y="83671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Is there a knife or a spoon on the table?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32240" y="175660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A knife!</a:t>
            </a:r>
            <a:endParaRPr lang="en-US" sz="44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505" y="0"/>
            <a:ext cx="10708987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717177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What an apple is there on the table?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67599" y="1484784"/>
            <a:ext cx="414615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Half an apple!</a:t>
            </a:r>
            <a:endParaRPr lang="en-US" sz="44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Ð½Ð°ÑÑÑÐ¼Ð¾ÑÑÑ Ñ ÑÐ±Ð»Ð¾ÐºÐ°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4376" y="0"/>
            <a:ext cx="106222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580112" y="1340768"/>
            <a:ext cx="344020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What kind of flowers are there in the vase next to the apples?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77789" y="3077368"/>
            <a:ext cx="4642531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 </a:t>
            </a:r>
            <a:r>
              <a:rPr lang="en-US" sz="36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Tulips</a:t>
            </a:r>
            <a:r>
              <a:rPr lang="ru-RU" sz="36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!</a:t>
            </a:r>
            <a:endParaRPr lang="en-US" sz="40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Ð°ÑÑÐ¸Ð½ÐºÐ¸ Ð¿Ð¾ Ð·Ð°Ð¿ÑÐ¾ÑÑ Ð½Ð°ÑÑÑÐ¼Ð¾ÑÑÑ Ñ ÑÐ±Ð»Ð¾ÐºÐ°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7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6663" y="76470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What fruit is there behind the apples?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857291" y="104883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Pears!</a:t>
            </a:r>
            <a:endParaRPr lang="en-US" sz="44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Ð°ÑÑÐ¸Ð½ÐºÐ¸ Ð¿Ð¾ Ð·Ð°Ð¿ÑÐ¾ÑÑ Ð½Ð°ÑÑÑÐ¼Ð¾ÑÑÑ Ñ ÑÐ±Ð»Ð¾ÐºÐ°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323557" cy="68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21486" y="1484784"/>
            <a:ext cx="508219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Is the vase between the apples or behind the apples?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56176" y="79203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Between the apples!</a:t>
            </a:r>
            <a:endParaRPr lang="en-US" sz="44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924"/>
            <a:ext cx="9178545" cy="726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83671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How many green apples can you see?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88242" y="112084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Two!</a:t>
            </a:r>
            <a:endParaRPr lang="en-US" sz="44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Ð½Ð°ÑÑÑÐ¼Ð¾ÑÑÑ Ñ ÑÐ±Ð»Ð¾ÐºÐ°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151" y="-6678"/>
            <a:ext cx="10286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52291" y="692696"/>
            <a:ext cx="801548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How many spoons can you see?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164288" y="236335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Eight!</a:t>
            </a:r>
            <a:endParaRPr lang="en-US" sz="40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°ÑÑÐ¸Ð½ÐºÐ¸ Ð¿Ð¾ Ð·Ð°Ð¿ÑÐ¾ÑÑ Ð½Ð°ÑÑÑÐ¼Ð¾ÑÑÑ Ñ ÑÐ±Ð»Ð¾ÐºÐ°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001" y="0"/>
            <a:ext cx="9950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9817" y="1052736"/>
            <a:ext cx="634798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Are the apples in a pail or in a basket?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71600" y="1972632"/>
            <a:ext cx="46085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In a basket!</a:t>
            </a:r>
            <a:endParaRPr lang="en-US" sz="44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12" y="-171400"/>
            <a:ext cx="9250900" cy="7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6495" y="78467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How many apples are there in the basket</a:t>
            </a:r>
            <a:r>
              <a:rPr lang="en-US" sz="3600" b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66021" y="145440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Three</a:t>
            </a:r>
            <a:r>
              <a:rPr lang="ru-RU" sz="40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!</a:t>
            </a:r>
            <a:endParaRPr lang="en-US" sz="44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14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Ð°ÑÑÐ¸Ð½ÐºÐ¸ Ð¿Ð¾ Ð·Ð°Ð¿ÑÐ¾ÑÑ Ð½Ð°ÑÑÑÐ¼Ð¾ÑÑÑ Ñ ÑÐ±Ð»Ð¾ÐºÐ°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463" y="0"/>
            <a:ext cx="10983659" cy="686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921028"/>
            <a:ext cx="874846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Are the apples behind the flowers or in front of the flowers?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07904" y="4885978"/>
            <a:ext cx="766834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In 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front of the 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flowers!</a:t>
            </a:r>
            <a:endParaRPr lang="en-US" sz="4000" kern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915" y="321297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6000" cap="all" dirty="0" smtClean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6000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6000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The End</a:t>
            </a:r>
            <a:endParaRPr lang="ru-RU" sz="6000" cap="all" dirty="0" smtClean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6000" cap="all" dirty="0" smtClean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6000" cap="all" dirty="0" smtClean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6000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Congratulations 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6000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to the winners!</a:t>
            </a:r>
            <a:endParaRPr lang="ru-RU" sz="6000" cap="all" dirty="0" smtClean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6000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6000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 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6000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6000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11" y="148478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Источник: 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Все и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зображения для презентации 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http://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yandex.ru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0264456" cy="68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528" y="1680090"/>
            <a:ext cx="305735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Are the apples on the left or on the right </a:t>
            </a:r>
            <a:r>
              <a:rPr lang="ru-RU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964494" y="6021288"/>
            <a:ext cx="448030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kern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On the right</a:t>
            </a:r>
            <a:r>
              <a:rPr lang="ru-RU" sz="4000" kern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en-US" sz="4400" kern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0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Ð°ÑÑÐ¸Ð½ÐºÐ¸ Ð¿Ð¾ Ð·Ð°Ð¿ÑÐ¾ÑÑ Ð½Ð°ÑÑÑÐ¼Ð¾ÑÑÑ Ñ ÑÐ±Ð»Ð¾ÐºÐ°Ð¼Ð¸ Ð¸ ÐºÐ¾ÑÐºÐ¾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186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6495" y="78467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Are there mushrooms or apples in the basket?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63614" y="2276872"/>
            <a:ext cx="368079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kern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Mushrooms!</a:t>
            </a:r>
            <a:endParaRPr lang="en-US" sz="4400" kern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483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°ÑÑÐ¸Ð½ÐºÐ¸ Ð¿Ð¾ Ð·Ð°Ð¿ÑÐ¾ÑÑ Ð½Ð°ÑÑÑÐ¼Ð¾ÑÑÑ Ñ ÑÐ±Ð»Ð¾ÐºÐ°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" y="888"/>
            <a:ext cx="9142815" cy="685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399632" y="1340768"/>
            <a:ext cx="952130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Is the glass of water behind the green apple or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behind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the red apple?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32039" y="2612295"/>
            <a:ext cx="418963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Behind 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the green apple!</a:t>
            </a:r>
            <a:endParaRPr lang="en-US" sz="40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3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½Ð°ÑÑÑÐ¼Ð¾ÑÑÑ Ñ ÑÐ±Ð»Ð¾ÐºÐ°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3884" y="0"/>
            <a:ext cx="102972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6495" y="78467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There are two kinds of </a:t>
            </a: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f</a:t>
            </a: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ruits on the table – apples and __________. 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588224" y="62519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g</a:t>
            </a:r>
            <a:r>
              <a:rPr lang="en-US" sz="36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rapes</a:t>
            </a:r>
            <a:endParaRPr lang="en-US" sz="40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677" y="0"/>
            <a:ext cx="10365540" cy="687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6495" y="78467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How many apples are there  on the table?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946268" y="198858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Five</a:t>
            </a:r>
            <a:r>
              <a:rPr lang="ru-RU" sz="40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!</a:t>
            </a:r>
            <a:endParaRPr lang="en-US" sz="44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2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0771"/>
            <a:ext cx="9176214" cy="837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1435" y="130967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Are there gooseberries or strawberries 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next 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to the 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apples?</a:t>
            </a: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3645024"/>
            <a:ext cx="453650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Gooseberries !</a:t>
            </a:r>
            <a:endParaRPr lang="en-US" sz="40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6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474</Words>
  <Application>Microsoft Office PowerPoint</Application>
  <PresentationFormat>Экран (4:3)</PresentationFormat>
  <Paragraphs>86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38</cp:revision>
  <dcterms:created xsi:type="dcterms:W3CDTF">2016-01-10T12:56:23Z</dcterms:created>
  <dcterms:modified xsi:type="dcterms:W3CDTF">2018-08-20T00:45:02Z</dcterms:modified>
</cp:coreProperties>
</file>