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9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80" r:id="rId18"/>
  </p:sldIdLst>
  <p:sldSz cx="9144000" cy="6858000" type="screen4x3"/>
  <p:notesSz cx="6858000" cy="9144000"/>
  <p:embeddedFontLst>
    <p:embeddedFont>
      <p:font typeface="BeeskneesCTT"/>
      <p:regular r:id="rId20"/>
    </p:embeddedFont>
    <p:embeddedFont>
      <p:font typeface="Arial Black" pitchFamily="34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Franklin Gothic Medium" pitchFamily="34" charset="0"/>
      <p:regular r:id="rId27"/>
      <p: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915C-44CF-46D1-938E-93BFC7874CA4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813D3-14A0-4FBB-BDFF-829ACE54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813D3-14A0-4FBB-BDFF-829ACE54A8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8/20/2018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4" name="Прямоугольник 13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0" y="6357958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http://img-fotki.yandex.ru/get/6845/200418627.1e/0_10d570_37369254_M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42843" y="3620437"/>
            <a:ext cx="3429025" cy="27089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916832"/>
            <a:ext cx="7772400" cy="26432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eskneesCTT" pitchFamily="2" charset="0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Парные согласные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pic>
        <p:nvPicPr>
          <p:cNvPr id="11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149080" cy="414908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04048" y="4293096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Пасынок Юлия Юрьевна,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заместитель директора по УВР,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МБОУ НОШ № 21 г. Южно-Сахалинска,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Сахалинская область, 2018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211960" y="2924944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</a:rPr>
              <a:t>Интерактивный трёнажер для учащихся 2 – 3-х классов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Здорово.wav"/>
            </a:hlinkClick>
          </p:cNvPr>
          <p:cNvSpPr/>
          <p:nvPr/>
        </p:nvSpPr>
        <p:spPr>
          <a:xfrm>
            <a:off x="7452320" y="191683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кры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Это верно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тетра..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Отлич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лоша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>
            <a:hlinkClick r:id="rId2" action="ppaction://hlinksldjump" highlightClick="1">
              <a:snd r:embed="rId3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5" name="Отлично.wav"/>
            </a:hlinkClick>
          </p:cNvPr>
          <p:cNvSpPr/>
          <p:nvPr/>
        </p:nvSpPr>
        <p:spPr>
          <a:xfrm>
            <a:off x="5724128" y="3212976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ду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ф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4" action="ppaction://hlinksldjump" highlightClick="1">
              <a:snd r:embed="rId5" name="Это верно.wav"/>
            </a:hlinkClick>
          </p:cNvPr>
          <p:cNvSpPr/>
          <p:nvPr/>
        </p:nvSpPr>
        <p:spPr>
          <a:xfrm>
            <a:off x="7524328" y="2060848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сли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>
            <a:hlinkClick r:id="rId2" action="ppaction://hlinksldjump" highlightClick="1">
              <a:snd r:embed="rId3" name="Здорово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5" name="Подумай1.wav"/>
            </a:hlinkClick>
          </p:cNvPr>
          <p:cNvSpPr/>
          <p:nvPr/>
        </p:nvSpPr>
        <p:spPr>
          <a:xfrm>
            <a:off x="5652120" y="328498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ds04.infourok.ru/uploads/ex/1027/0002cf46-abb034ba/2/img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>
          <a:xfrm>
            <a:off x="8243888" y="5805488"/>
            <a:ext cx="360362" cy="357187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sndAc>
      <p:stSnd>
        <p:snd r:embed="rId3" name="Детские песни - Дорогою добра (mp3ostrov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теста составлены в соответствии с УМК: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В.П. Русский язык.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85786" y="428604"/>
            <a:ext cx="7429552" cy="321471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785794"/>
            <a:ext cx="6000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приготовила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Желаю удачи!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sp>
        <p:nvSpPr>
          <p:cNvPr id="6" name="Пятно 2 5">
            <a:hlinkClick r:id="rId2" action="ppaction://hlinksldjump"/>
          </p:cNvPr>
          <p:cNvSpPr/>
          <p:nvPr/>
        </p:nvSpPr>
        <p:spPr>
          <a:xfrm>
            <a:off x="5000628" y="4214818"/>
            <a:ext cx="2928958" cy="114300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Играть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pic>
        <p:nvPicPr>
          <p:cNvPr id="1026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1616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71472" y="71414"/>
            <a:ext cx="5643602" cy="335758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052736"/>
            <a:ext cx="459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Если слышишь парный звук,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Будь внимательным, мой друг.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Парный сразу проверяй,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Слово смело изменяй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18" y="3357561"/>
            <a:ext cx="43252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Зу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…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зубы – зуб.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Лё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…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льды - лёд.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Шу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…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– шуба - шубка.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ятно 2 9">
            <a:hlinkClick r:id="rId2" action="ppaction://hlinksldjump"/>
          </p:cNvPr>
          <p:cNvSpPr/>
          <p:nvPr/>
        </p:nvSpPr>
        <p:spPr>
          <a:xfrm>
            <a:off x="5143504" y="5072074"/>
            <a:ext cx="3071834" cy="114300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Сначала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pic>
        <p:nvPicPr>
          <p:cNvPr id="11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Отлич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ф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тра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5" name="Это верно.wav"/>
            </a:hlinkClick>
          </p:cNvPr>
          <p:cNvSpPr/>
          <p:nvPr/>
        </p:nvSpPr>
        <p:spPr>
          <a:xfrm>
            <a:off x="7236296" y="1700808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сне..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Здорово.wav"/>
            </a:hlinkClick>
          </p:cNvPr>
          <p:cNvSpPr/>
          <p:nvPr/>
        </p:nvSpPr>
        <p:spPr>
          <a:xfrm>
            <a:off x="7236296" y="191683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гла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5" name="Отлично.wav"/>
            </a:hlinkClick>
          </p:cNvPr>
          <p:cNvSpPr/>
          <p:nvPr/>
        </p:nvSpPr>
        <p:spPr>
          <a:xfrm>
            <a:off x="7308304" y="2132856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яго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>
            <a:hlinkClick r:id="rId2" action="ppaction://hlinksldjump" highlightClick="1">
              <a:snd r:embed="rId3" name="Это вер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фла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Верно.wav"/>
            </a:hlinkClick>
          </p:cNvPr>
          <p:cNvSpPr/>
          <p:nvPr/>
        </p:nvSpPr>
        <p:spPr>
          <a:xfrm>
            <a:off x="7452320" y="191683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варе..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0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71E4"/>
      </a:accent1>
      <a:accent2>
        <a:srgbClr val="9C007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204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BeeskneesCTT</vt:lpstr>
      <vt:lpstr>Arial Black</vt:lpstr>
      <vt:lpstr>Times New Roman</vt:lpstr>
      <vt:lpstr>Nautilus Pompilius</vt:lpstr>
      <vt:lpstr>Franklin Gothic Book</vt:lpstr>
      <vt:lpstr>Calibri</vt:lpstr>
      <vt:lpstr>Wingdings 2</vt:lpstr>
      <vt:lpstr>Franklin Gothic Medium</vt:lpstr>
      <vt:lpstr>Трек</vt:lpstr>
      <vt:lpstr>Парные согласные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23</cp:revision>
  <dcterms:created xsi:type="dcterms:W3CDTF">2014-06-24T15:51:35Z</dcterms:created>
  <dcterms:modified xsi:type="dcterms:W3CDTF">2018-08-20T11:40:51Z</dcterms:modified>
</cp:coreProperties>
</file>