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E3A38"/>
    <a:srgbClr val="C78359"/>
    <a:srgbClr val="A80000"/>
    <a:srgbClr val="532305"/>
    <a:srgbClr val="DEA3A2"/>
    <a:srgbClr val="AAF2FC"/>
    <a:srgbClr val="FF6161"/>
    <a:srgbClr val="D17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36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5" name="Picture 3" descr="D:\Clipart\Школа\4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717032"/>
            <a:ext cx="2481064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84B45-E214-4E5F-BDA2-0085790C1D1D}" type="datetimeFigureOut">
              <a:rPr lang="ru-RU" smtClean="0"/>
              <a:pPr/>
              <a:t>21.08.2018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A88E-286C-4AE8-B10E-C04EF97E51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69756" y="278820"/>
            <a:ext cx="8604488" cy="6300360"/>
          </a:xfrm>
          <a:prstGeom prst="rect">
            <a:avLst/>
          </a:prstGeom>
          <a:solidFill>
            <a:srgbClr val="F2D7C6"/>
          </a:solidFill>
          <a:ln>
            <a:solidFill>
              <a:srgbClr val="E9B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Picture 2" descr="C:\Users\Лариса\Pictures\Рамки и фоны\2430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eg"/><Relationship Id="rId18" Type="http://schemas.microsoft.com/office/2007/relationships/hdphoto" Target="../media/hdphoto8.wdp"/><Relationship Id="rId26" Type="http://schemas.openxmlformats.org/officeDocument/2006/relationships/image" Target="../media/image17.jpeg"/><Relationship Id="rId3" Type="http://schemas.openxmlformats.org/officeDocument/2006/relationships/image" Target="../media/image5.jpeg"/><Relationship Id="rId21" Type="http://schemas.openxmlformats.org/officeDocument/2006/relationships/image" Target="../media/image14.jpeg"/><Relationship Id="rId34" Type="http://schemas.openxmlformats.org/officeDocument/2006/relationships/image" Target="../media/image25.jpe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jpeg"/><Relationship Id="rId25" Type="http://schemas.openxmlformats.org/officeDocument/2006/relationships/image" Target="../media/image16.jpg"/><Relationship Id="rId33" Type="http://schemas.openxmlformats.org/officeDocument/2006/relationships/image" Target="../media/image24.jpeg"/><Relationship Id="rId2" Type="http://schemas.openxmlformats.org/officeDocument/2006/relationships/image" Target="../media/image4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jpeg"/><Relationship Id="rId24" Type="http://schemas.microsoft.com/office/2007/relationships/hdphoto" Target="../media/hdphoto11.wdp"/><Relationship Id="rId32" Type="http://schemas.openxmlformats.org/officeDocument/2006/relationships/image" Target="../media/image23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28" Type="http://schemas.openxmlformats.org/officeDocument/2006/relationships/image" Target="../media/image19.jpeg"/><Relationship Id="rId10" Type="http://schemas.microsoft.com/office/2007/relationships/hdphoto" Target="../media/hdphoto4.wdp"/><Relationship Id="rId19" Type="http://schemas.openxmlformats.org/officeDocument/2006/relationships/image" Target="../media/image13.jpeg"/><Relationship Id="rId31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8.png"/><Relationship Id="rId30" Type="http://schemas.openxmlformats.org/officeDocument/2006/relationships/image" Target="../media/image21.jpeg"/><Relationship Id="rId35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legal/fotki_termsofu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fruit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b="10415"/>
          <a:stretch/>
        </p:blipFill>
        <p:spPr bwMode="auto">
          <a:xfrm>
            <a:off x="0" y="0"/>
            <a:ext cx="9144001" cy="68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4025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6600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anose="02050806060905020404" pitchFamily="18" charset="0"/>
              </a:rPr>
              <a:t>Fruit Market</a:t>
            </a:r>
            <a:endParaRPr lang="ru-RU" sz="6600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416" y="2657321"/>
            <a:ext cx="5129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Венгерский кроссворд для учащихся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4-7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классов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2100" y="3212976"/>
            <a:ext cx="3816425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2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2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fruit fr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b="10415"/>
          <a:stretch/>
        </p:blipFill>
        <p:spPr bwMode="auto">
          <a:xfrm>
            <a:off x="0" y="0"/>
            <a:ext cx="9144001" cy="68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664658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Кстати, вы не забыли </a:t>
            </a: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правила венгерского кроссворда?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не пересекаются.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Слова изгибаются только по горизонтали и по вертикали в любые стороны.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latin typeface="Arial Narrow" panose="020B0606020202030204" pitchFamily="34" charset="0"/>
              </a:rPr>
              <a:t>Каждая буква может входить в состав только одного слова.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79" y="148478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Друзья!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Представьте, что вы – на фруктовом рынке! Ваше </a:t>
            </a:r>
            <a:r>
              <a:rPr lang="ru-RU" sz="2000" b="1" dirty="0" smtClean="0">
                <a:solidFill>
                  <a:srgbClr val="002060"/>
                </a:solidFill>
              </a:rPr>
              <a:t>задание -  разгадать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названия фруктов.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1" y="-49117"/>
            <a:ext cx="9182161" cy="69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абличка 1"/>
          <p:cNvSpPr/>
          <p:nvPr/>
        </p:nvSpPr>
        <p:spPr>
          <a:xfrm>
            <a:off x="255580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305986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356391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4067972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572028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5076084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5580140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6084196" y="908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555804" y="1412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255580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255580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555804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255580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255580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2555804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Табличка 17"/>
          <p:cNvSpPr/>
          <p:nvPr/>
        </p:nvSpPr>
        <p:spPr>
          <a:xfrm>
            <a:off x="305986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3059860" y="1916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3059860" y="2421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3059860" y="3429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3059860" y="2925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Табличка 22"/>
          <p:cNvSpPr/>
          <p:nvPr/>
        </p:nvSpPr>
        <p:spPr>
          <a:xfrm>
            <a:off x="3059860" y="3933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Табличка 23"/>
          <p:cNvSpPr/>
          <p:nvPr/>
        </p:nvSpPr>
        <p:spPr>
          <a:xfrm>
            <a:off x="3059860" y="443716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u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3563916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Табличка 25"/>
          <p:cNvSpPr/>
          <p:nvPr/>
        </p:nvSpPr>
        <p:spPr>
          <a:xfrm>
            <a:off x="3563916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3563916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356391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9" name="Табличка 28"/>
          <p:cNvSpPr/>
          <p:nvPr/>
        </p:nvSpPr>
        <p:spPr>
          <a:xfrm>
            <a:off x="3563916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Табличка 29"/>
          <p:cNvSpPr/>
          <p:nvPr/>
        </p:nvSpPr>
        <p:spPr>
          <a:xfrm>
            <a:off x="3563916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" name="Табличка 30"/>
          <p:cNvSpPr/>
          <p:nvPr/>
        </p:nvSpPr>
        <p:spPr>
          <a:xfrm>
            <a:off x="356391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2" name="Табличка 31"/>
          <p:cNvSpPr/>
          <p:nvPr/>
        </p:nvSpPr>
        <p:spPr>
          <a:xfrm>
            <a:off x="4067972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3" name="Табличка 32"/>
          <p:cNvSpPr/>
          <p:nvPr/>
        </p:nvSpPr>
        <p:spPr>
          <a:xfrm>
            <a:off x="4067972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4" name="Табличка 33"/>
          <p:cNvSpPr/>
          <p:nvPr/>
        </p:nvSpPr>
        <p:spPr>
          <a:xfrm>
            <a:off x="4067972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5" name="Табличка 34"/>
          <p:cNvSpPr/>
          <p:nvPr/>
        </p:nvSpPr>
        <p:spPr>
          <a:xfrm>
            <a:off x="4067972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6" name="Табличка 35"/>
          <p:cNvSpPr/>
          <p:nvPr/>
        </p:nvSpPr>
        <p:spPr>
          <a:xfrm>
            <a:off x="4067972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7" name="Табличка 36"/>
          <p:cNvSpPr/>
          <p:nvPr/>
        </p:nvSpPr>
        <p:spPr>
          <a:xfrm>
            <a:off x="4067972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8" name="Табличка 37"/>
          <p:cNvSpPr/>
          <p:nvPr/>
        </p:nvSpPr>
        <p:spPr>
          <a:xfrm>
            <a:off x="4067972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9" name="Табличка 38"/>
          <p:cNvSpPr/>
          <p:nvPr/>
        </p:nvSpPr>
        <p:spPr>
          <a:xfrm>
            <a:off x="4572028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0" name="Табличка 39"/>
          <p:cNvSpPr/>
          <p:nvPr/>
        </p:nvSpPr>
        <p:spPr>
          <a:xfrm>
            <a:off x="4572028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1" name="Табличка 40"/>
          <p:cNvSpPr/>
          <p:nvPr/>
        </p:nvSpPr>
        <p:spPr>
          <a:xfrm>
            <a:off x="4572028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2" name="Табличка 41"/>
          <p:cNvSpPr/>
          <p:nvPr/>
        </p:nvSpPr>
        <p:spPr>
          <a:xfrm>
            <a:off x="4572028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3" name="Табличка 42"/>
          <p:cNvSpPr/>
          <p:nvPr/>
        </p:nvSpPr>
        <p:spPr>
          <a:xfrm>
            <a:off x="4572028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Табличка 43"/>
          <p:cNvSpPr/>
          <p:nvPr/>
        </p:nvSpPr>
        <p:spPr>
          <a:xfrm>
            <a:off x="4572028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Табличка 44"/>
          <p:cNvSpPr/>
          <p:nvPr/>
        </p:nvSpPr>
        <p:spPr>
          <a:xfrm>
            <a:off x="4572028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Табличка 45"/>
          <p:cNvSpPr/>
          <p:nvPr/>
        </p:nvSpPr>
        <p:spPr>
          <a:xfrm>
            <a:off x="5076084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5076084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5076084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5076084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5076084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5076084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2" name="Табличка 51"/>
          <p:cNvSpPr/>
          <p:nvPr/>
        </p:nvSpPr>
        <p:spPr>
          <a:xfrm>
            <a:off x="5076084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3" name="Табличка 52"/>
          <p:cNvSpPr/>
          <p:nvPr/>
        </p:nvSpPr>
        <p:spPr>
          <a:xfrm>
            <a:off x="5580140" y="1412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4" name="Табличка 53"/>
          <p:cNvSpPr/>
          <p:nvPr/>
        </p:nvSpPr>
        <p:spPr>
          <a:xfrm>
            <a:off x="5580140" y="191683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5" name="Табличка 54"/>
          <p:cNvSpPr/>
          <p:nvPr/>
        </p:nvSpPr>
        <p:spPr>
          <a:xfrm>
            <a:off x="5580140" y="2420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6" name="Табличка 55"/>
          <p:cNvSpPr/>
          <p:nvPr/>
        </p:nvSpPr>
        <p:spPr>
          <a:xfrm>
            <a:off x="5580140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7" name="Табличка 56"/>
          <p:cNvSpPr/>
          <p:nvPr/>
        </p:nvSpPr>
        <p:spPr>
          <a:xfrm>
            <a:off x="5580140" y="2924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5580140" y="393305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9" name="Табличка 58"/>
          <p:cNvSpPr/>
          <p:nvPr/>
        </p:nvSpPr>
        <p:spPr>
          <a:xfrm>
            <a:off x="5580140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r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0" name="Табличка 59"/>
          <p:cNvSpPr/>
          <p:nvPr/>
        </p:nvSpPr>
        <p:spPr>
          <a:xfrm>
            <a:off x="6084196" y="1412776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1" name="Табличка 60"/>
          <p:cNvSpPr/>
          <p:nvPr/>
        </p:nvSpPr>
        <p:spPr>
          <a:xfrm>
            <a:off x="6084196" y="1916888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g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2" name="Табличка 61"/>
          <p:cNvSpPr/>
          <p:nvPr/>
        </p:nvSpPr>
        <p:spPr>
          <a:xfrm>
            <a:off x="6084196" y="2420944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k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3" name="Табличка 62"/>
          <p:cNvSpPr/>
          <p:nvPr/>
        </p:nvSpPr>
        <p:spPr>
          <a:xfrm>
            <a:off x="6084196" y="3429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4" name="Табличка 63"/>
          <p:cNvSpPr/>
          <p:nvPr/>
        </p:nvSpPr>
        <p:spPr>
          <a:xfrm>
            <a:off x="6084196" y="2925000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5" name="Табличка 64"/>
          <p:cNvSpPr/>
          <p:nvPr/>
        </p:nvSpPr>
        <p:spPr>
          <a:xfrm>
            <a:off x="6084196" y="3933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6" name="Табличка 65"/>
          <p:cNvSpPr/>
          <p:nvPr/>
        </p:nvSpPr>
        <p:spPr>
          <a:xfrm>
            <a:off x="6084196" y="4437112"/>
            <a:ext cx="504000" cy="504000"/>
          </a:xfrm>
          <a:prstGeom prst="plaque">
            <a:avLst/>
          </a:prstGeom>
          <a:solidFill>
            <a:srgbClr val="DEA3A2"/>
          </a:solidFill>
          <a:ln>
            <a:solidFill>
              <a:srgbClr val="FF616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y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2" y="832210"/>
            <a:ext cx="940085" cy="1064836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21" y="2116768"/>
            <a:ext cx="1121399" cy="841048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84" y="3261120"/>
            <a:ext cx="1054805" cy="1063243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1" y="3261119"/>
            <a:ext cx="1020563" cy="1020563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9" y="5176106"/>
            <a:ext cx="1048309" cy="83952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2" y="908720"/>
            <a:ext cx="1022424" cy="1063762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3" y="5181059"/>
            <a:ext cx="1175769" cy="8818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51" y="5122593"/>
            <a:ext cx="972504" cy="972504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2" y="4618593"/>
            <a:ext cx="1008000" cy="100800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672122"/>
            <a:ext cx="1125612" cy="844209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66345" y="2109084"/>
            <a:ext cx="1058804" cy="914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7" y="818919"/>
            <a:ext cx="951820" cy="1078128"/>
          </a:xfrm>
          <a:prstGeom prst="rect">
            <a:avLst/>
          </a:prstGeom>
          <a:solidFill>
            <a:srgbClr val="E9BCA1"/>
          </a:solidFill>
          <a:ln w="19050">
            <a:solidFill>
              <a:srgbClr val="C78359"/>
            </a:solidFill>
          </a:ln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3" y="2109085"/>
            <a:ext cx="1131642" cy="848731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1" y="3235247"/>
            <a:ext cx="1080473" cy="1089116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296" y="4674818"/>
            <a:ext cx="1138907" cy="854180"/>
          </a:xfrm>
          <a:prstGeom prst="rect">
            <a:avLst/>
          </a:prstGeom>
          <a:noFill/>
          <a:ln w="19050">
            <a:solidFill>
              <a:srgbClr val="C78359"/>
            </a:solidFill>
          </a:ln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44" y="908832"/>
            <a:ext cx="995437" cy="1035684"/>
          </a:xfrm>
          <a:prstGeom prst="rect">
            <a:avLst/>
          </a:prstGeom>
          <a:solidFill>
            <a:srgbClr val="0070C0"/>
          </a:solidFill>
          <a:ln w="19050">
            <a:solidFill>
              <a:srgbClr val="C78359"/>
            </a:solidFill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66345" y="2109083"/>
            <a:ext cx="1058804" cy="914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0" y="3235246"/>
            <a:ext cx="1046435" cy="1046435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45" y="4606029"/>
            <a:ext cx="1008000" cy="1008000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9" y="5176106"/>
            <a:ext cx="1093668" cy="875846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4" y="5147007"/>
            <a:ext cx="1196957" cy="897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78359"/>
            </a:solidFill>
          </a:ln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51" y="5067110"/>
            <a:ext cx="1011667" cy="1011667"/>
          </a:xfrm>
          <a:prstGeom prst="rect">
            <a:avLst/>
          </a:prstGeom>
          <a:ln w="19050">
            <a:solidFill>
              <a:srgbClr val="C78359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17F7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1C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781C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E40E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ADF8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6277"/>
                                      </p:to>
                                    </p:animClr>
                                    <p:set>
                                      <p:cBhvr>
                                        <p:cTn id="3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F5F9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ECE8B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B00F6"/>
                                      </p:to>
                                    </p:animClr>
                                    <p:set>
                                      <p:cBhvr>
                                        <p:cTn id="4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BB67B"/>
                                      </p:to>
                                    </p:animClr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634A"/>
                                      </p:to>
                                    </p:animClr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00"/>
                            </p:stCondLst>
                            <p:childTnLst>
                              <p:par>
                                <p:cTn id="4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fruit 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743"/>
            <a:ext cx="8640960" cy="65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403648" y="3861048"/>
            <a:ext cx="6768752" cy="22629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Все изображения в презентации взяты на сайте    </a:t>
            </a:r>
            <a:r>
              <a:rPr lang="ru-RU" b="1" dirty="0" smtClean="0">
                <a:hlinkClick r:id="rId3"/>
              </a:rPr>
              <a:t>http://yandex.ru</a:t>
            </a:r>
            <a:r>
              <a:rPr lang="ru-RU" dirty="0" smtClean="0"/>
              <a:t>  </a:t>
            </a:r>
          </a:p>
          <a:p>
            <a:pPr marL="0" indent="0">
              <a:buFont typeface="Georgia" pitchFamily="18" charset="0"/>
              <a:buNone/>
            </a:pPr>
            <a:r>
              <a:rPr lang="ru-RU" dirty="0" smtClean="0"/>
              <a:t> Условия использования сайта </a:t>
            </a:r>
            <a:r>
              <a:rPr lang="ru-RU" b="1" dirty="0" smtClean="0">
                <a:hlinkClick r:id="rId4"/>
              </a:rPr>
              <a:t>https://yandex.ru/legal/fotki_termsofuse/</a:t>
            </a:r>
            <a:r>
              <a:rPr lang="ru-RU" b="1" u="sng" dirty="0" smtClean="0"/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4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</TotalTime>
  <Words>160</Words>
  <Application>Microsoft Office PowerPoint</Application>
  <PresentationFormat>Экран (4:3)</PresentationFormat>
  <Paragraphs>84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Fruit Market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1</cp:lastModifiedBy>
  <cp:revision>66</cp:revision>
  <dcterms:created xsi:type="dcterms:W3CDTF">2017-07-17T18:02:15Z</dcterms:created>
  <dcterms:modified xsi:type="dcterms:W3CDTF">2018-08-21T08:17:53Z</dcterms:modified>
</cp:coreProperties>
</file>