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5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9A0B8-368D-49DB-9060-81CA8731E3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4E53F-CE1E-47D0-9B9D-8818CEF4FA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8C5C4-6C7C-4BC1-95DC-7963C82C44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A6366-4C6D-42B4-A915-7CB07CE324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8D670-02B9-4B0F-BEE4-38A5C820A7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71DF-A122-4723-88D2-E76D954B31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71782-20F5-459B-9AE6-5DC82937E5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36EEC-10FE-4915-A125-B27ADD09C3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08FE3-6DCD-48C4-87F1-B53DA90A18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1CCA-1C68-4909-AE2F-0395260F36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F0BD0-5D18-49E8-921E-5BD51764B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D1F36-3E95-4F63-B10D-31849460CD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62553-808D-4D8B-BE1A-6881BBE810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4F9F4-9300-40B4-AB42-EF7523F267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23F69-FAF1-4E94-B4E7-F80E9E4D50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34EE7-0AFF-44A3-9391-80D0A6B08F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86A45-72A5-4BD9-9708-C088E1F470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4098C-328B-42E7-8CFA-827F7DFFCA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FDBA9-D59C-4612-A6BB-A903AECAD4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EB118-E37E-455C-B450-302E886E16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8F050-4B92-44BA-9536-A3B9AAC43A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9DF56-5CF8-45AE-9285-A5B54E2D5D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8CA127-D31C-4DB1-9ACA-366FB9504F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A1C3E3-52D3-4163-81B5-8C1C62753B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635808">
            <a:off x="4906566" y="1741035"/>
            <a:ext cx="3871855" cy="189151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Разделительный  мягкий знак</a:t>
            </a:r>
            <a:endParaRPr lang="ru-RU" sz="36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prstClr val="white">
                    <a:lumMod val="95000"/>
                  </a:prstClr>
                </a:solidFill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95000"/>
                </a:prstClr>
              </a:solidFill>
              <a:cs typeface="Arial" charset="0"/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 rot="625227">
            <a:off x="4522367" y="4404179"/>
            <a:ext cx="3743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Автор-составитель: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Пасынок Юлия Юрьевна,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заместитель директора по УВР, 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МБОУ НОШ № 21 г. Южно-Сахалинска,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Сахалинская область, 2018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04250" y="6381750"/>
            <a:ext cx="431800" cy="360363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Управляющая кнопка: документ 7">
            <a:hlinkClick r:id="" action="ppaction://hlinkshowjump?jump=lastslide" highlightClick="1"/>
          </p:cNvPr>
          <p:cNvSpPr/>
          <p:nvPr/>
        </p:nvSpPr>
        <p:spPr>
          <a:xfrm>
            <a:off x="179388" y="188913"/>
            <a:ext cx="431800" cy="503237"/>
          </a:xfrm>
          <a:prstGeom prst="actionButtonDocumen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prstClr val="white">
                    <a:lumMod val="50000"/>
                  </a:prstClr>
                </a:solidFill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50000"/>
                </a:prstClr>
              </a:solidFill>
              <a:cs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14875" y="0"/>
            <a:ext cx="4429125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76" name="TextBox 10"/>
          <p:cNvSpPr txBox="1">
            <a:spLocks noChangeArrowheads="1"/>
          </p:cNvSpPr>
          <p:nvPr/>
        </p:nvSpPr>
        <p:spPr bwMode="auto">
          <a:xfrm>
            <a:off x="1763713" y="214313"/>
            <a:ext cx="6048375" cy="6461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sz="3600" b="1" dirty="0">
                <a:solidFill>
                  <a:prstClr val="white"/>
                </a:solidFill>
                <a:cs typeface="Arial" charset="0"/>
              </a:rPr>
              <a:t>Выбери тренажёр</a:t>
            </a:r>
          </a:p>
        </p:txBody>
      </p:sp>
      <p:sp>
        <p:nvSpPr>
          <p:cNvPr id="2" name="TextBox 19">
            <a:hlinkClick r:id="rId2" action="ppaction://hlinksldjump">
              <a:snd r:embed="rId3" name="chimes.wav"/>
            </a:hlinkClick>
          </p:cNvPr>
          <p:cNvSpPr txBox="1">
            <a:spLocks noChangeArrowheads="1"/>
          </p:cNvSpPr>
          <p:nvPr/>
        </p:nvSpPr>
        <p:spPr bwMode="auto">
          <a:xfrm>
            <a:off x="900113" y="1268413"/>
            <a:ext cx="28797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cs typeface="Arial" charset="0"/>
              </a:rPr>
              <a:t>Тренажёр № 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black"/>
                </a:solidFill>
                <a:cs typeface="Arial" charset="0"/>
              </a:rPr>
              <a:t>«Вставь, где нужно, Ь»</a:t>
            </a:r>
            <a:endParaRPr lang="ru-RU" sz="32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77" name="Прямоугольник 22">
            <a:hlinkClick r:id="rId4" action="ppaction://hlinksldjump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5076825" y="1268413"/>
            <a:ext cx="37433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white"/>
                </a:solidFill>
                <a:cs typeface="Arial" charset="0"/>
              </a:rPr>
              <a:t>Тренажёр № 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white"/>
                </a:solidFill>
                <a:cs typeface="Arial" charset="0"/>
              </a:rPr>
              <a:t>«Запиши слова во множественном числе»</a:t>
            </a:r>
            <a:endParaRPr lang="ru-RU" sz="32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078" name="TextBox 23">
            <a:hlinkClick r:id="" action="ppaction://hlinkshowjump?jump=endshow"/>
          </p:cNvPr>
          <p:cNvSpPr txBox="1">
            <a:spLocks noChangeArrowheads="1"/>
          </p:cNvSpPr>
          <p:nvPr/>
        </p:nvSpPr>
        <p:spPr bwMode="auto">
          <a:xfrm>
            <a:off x="7667625" y="6237288"/>
            <a:ext cx="1296988" cy="461962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B0F0"/>
                </a:solidFill>
                <a:cs typeface="Arial" charset="0"/>
              </a:rPr>
              <a:t>ВЫХОД</a:t>
            </a:r>
          </a:p>
        </p:txBody>
      </p:sp>
      <p:pic>
        <p:nvPicPr>
          <p:cNvPr id="1026" name="Picture 2" descr="C:\Users\Юлия\Desktop\Интерактивные шаблоны\Шаблоны для игр\imgonline-com-ua-Transparent-backgr-JksbkVOnk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329608"/>
            <a:ext cx="3528392" cy="352839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92275" y="6092825"/>
            <a:ext cx="1154113" cy="36988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white"/>
                </a:solidFill>
                <a:cs typeface="Arial" charset="0"/>
              </a:rPr>
              <a:t>Проверка</a:t>
            </a:r>
          </a:p>
        </p:txBody>
      </p:sp>
      <p:sp>
        <p:nvSpPr>
          <p:cNvPr id="8196" name="TextBox 18"/>
          <p:cNvSpPr txBox="1">
            <a:spLocks noChangeArrowheads="1"/>
          </p:cNvSpPr>
          <p:nvPr/>
        </p:nvSpPr>
        <p:spPr bwMode="auto">
          <a:xfrm>
            <a:off x="179512" y="1196753"/>
            <a:ext cx="42481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prstClr val="black"/>
                </a:solidFill>
                <a:cs typeface="Arial" charset="0"/>
              </a:rPr>
              <a:t>Бож_я</a:t>
            </a: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 коровка.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Летом на </a:t>
            </a:r>
            <a:r>
              <a:rPr lang="ru-RU" sz="2400" dirty="0" err="1" smtClean="0">
                <a:solidFill>
                  <a:prstClr val="black"/>
                </a:solidFill>
                <a:cs typeface="Arial" charset="0"/>
              </a:rPr>
              <a:t>лист_ях</a:t>
            </a: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 и </a:t>
            </a:r>
            <a:r>
              <a:rPr lang="ru-RU" sz="2400" dirty="0" err="1" smtClean="0">
                <a:solidFill>
                  <a:prstClr val="black"/>
                </a:solidFill>
                <a:cs typeface="Arial" charset="0"/>
              </a:rPr>
              <a:t>веточ_ках</a:t>
            </a: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 растений можно </a:t>
            </a:r>
            <a:r>
              <a:rPr lang="ru-RU" sz="2400" dirty="0" err="1" smtClean="0">
                <a:solidFill>
                  <a:prstClr val="black"/>
                </a:solidFill>
                <a:cs typeface="Arial" charset="0"/>
              </a:rPr>
              <a:t>увидет_</a:t>
            </a: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cs typeface="Arial" charset="0"/>
              </a:rPr>
              <a:t>мален_кого</a:t>
            </a: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cs typeface="Arial" charset="0"/>
              </a:rPr>
              <a:t>жуч_ка</a:t>
            </a: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Головка у него </a:t>
            </a:r>
            <a:r>
              <a:rPr lang="ru-RU" sz="2400" dirty="0" err="1" smtClean="0">
                <a:solidFill>
                  <a:prstClr val="black"/>
                </a:solidFill>
                <a:cs typeface="Arial" charset="0"/>
              </a:rPr>
              <a:t>чёрнен_кая</a:t>
            </a: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, </a:t>
            </a:r>
            <a:r>
              <a:rPr lang="ru-RU" sz="2400" dirty="0" err="1" smtClean="0">
                <a:solidFill>
                  <a:prstClr val="black"/>
                </a:solidFill>
                <a:cs typeface="Arial" charset="0"/>
              </a:rPr>
              <a:t>крыл_я</a:t>
            </a: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cs typeface="Arial" charset="0"/>
              </a:rPr>
              <a:t>краснен_кие</a:t>
            </a: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. На </a:t>
            </a:r>
            <a:r>
              <a:rPr lang="ru-RU" sz="2400" dirty="0" err="1" smtClean="0">
                <a:solidFill>
                  <a:prstClr val="black"/>
                </a:solidFill>
                <a:cs typeface="Arial" charset="0"/>
              </a:rPr>
              <a:t>крыл_ях</a:t>
            </a: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 пятнышки. Это </a:t>
            </a:r>
            <a:r>
              <a:rPr lang="ru-RU" sz="2400" dirty="0" err="1" smtClean="0">
                <a:solidFill>
                  <a:prstClr val="black"/>
                </a:solidFill>
                <a:cs typeface="Arial" charset="0"/>
              </a:rPr>
              <a:t>бож_я</a:t>
            </a: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 коровка.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prstClr val="black"/>
                </a:solidFill>
                <a:cs typeface="Arial" charset="0"/>
              </a:rPr>
              <a:t>Бож_я</a:t>
            </a: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 коровка – </a:t>
            </a:r>
            <a:r>
              <a:rPr lang="ru-RU" sz="2400" dirty="0" err="1" smtClean="0">
                <a:solidFill>
                  <a:prstClr val="black"/>
                </a:solidFill>
                <a:cs typeface="Arial" charset="0"/>
              </a:rPr>
              <a:t>очен_</a:t>
            </a: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 полезный жучок. Она уничтожает вредных насекомых.</a:t>
            </a:r>
            <a:endParaRPr lang="ru-RU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1196752"/>
            <a:ext cx="4176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Бож</a:t>
            </a:r>
            <a:r>
              <a:rPr lang="ru-RU" sz="2400" u="sng" dirty="0" smtClean="0">
                <a:solidFill>
                  <a:prstClr val="black"/>
                </a:solidFill>
                <a:cs typeface="Arial" charset="0"/>
              </a:rPr>
              <a:t>ь</a:t>
            </a: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я коровка.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Летом на лист</a:t>
            </a:r>
            <a:r>
              <a:rPr lang="ru-RU" sz="2400" u="sng" dirty="0" smtClean="0">
                <a:solidFill>
                  <a:prstClr val="black"/>
                </a:solidFill>
                <a:cs typeface="Arial" charset="0"/>
              </a:rPr>
              <a:t>ь</a:t>
            </a: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ях и веточках растений можно увидет</a:t>
            </a:r>
            <a:r>
              <a:rPr lang="ru-RU" sz="2400" u="sng" dirty="0" smtClean="0">
                <a:solidFill>
                  <a:prstClr val="black"/>
                </a:solidFill>
                <a:cs typeface="Arial" charset="0"/>
              </a:rPr>
              <a:t>ь</a:t>
            </a: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 мален</a:t>
            </a:r>
            <a:r>
              <a:rPr lang="ru-RU" sz="2400" u="sng" dirty="0" smtClean="0">
                <a:solidFill>
                  <a:prstClr val="black"/>
                </a:solidFill>
                <a:cs typeface="Arial" charset="0"/>
              </a:rPr>
              <a:t>ь</a:t>
            </a: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кого жучка.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Головка у него чёрнен</a:t>
            </a:r>
            <a:r>
              <a:rPr lang="ru-RU" sz="2400" u="sng" dirty="0" smtClean="0">
                <a:solidFill>
                  <a:prstClr val="black"/>
                </a:solidFill>
                <a:cs typeface="Arial" charset="0"/>
              </a:rPr>
              <a:t>ь</a:t>
            </a: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кая, крыл</a:t>
            </a:r>
            <a:r>
              <a:rPr lang="ru-RU" sz="2400" u="sng" dirty="0" smtClean="0">
                <a:solidFill>
                  <a:prstClr val="black"/>
                </a:solidFill>
                <a:cs typeface="Arial" charset="0"/>
              </a:rPr>
              <a:t>ь</a:t>
            </a: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я краснен</a:t>
            </a:r>
            <a:r>
              <a:rPr lang="ru-RU" sz="2400" u="sng" dirty="0" smtClean="0">
                <a:solidFill>
                  <a:prstClr val="black"/>
                </a:solidFill>
                <a:cs typeface="Arial" charset="0"/>
              </a:rPr>
              <a:t>ь</a:t>
            </a: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кие. На крыл</a:t>
            </a:r>
            <a:r>
              <a:rPr lang="ru-RU" sz="2400" u="sng" dirty="0" smtClean="0">
                <a:solidFill>
                  <a:prstClr val="black"/>
                </a:solidFill>
                <a:cs typeface="Arial" charset="0"/>
              </a:rPr>
              <a:t>ь</a:t>
            </a: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ях пятнышки. Это бож</a:t>
            </a:r>
            <a:r>
              <a:rPr lang="ru-RU" sz="2400" u="sng" dirty="0" smtClean="0">
                <a:solidFill>
                  <a:prstClr val="black"/>
                </a:solidFill>
                <a:cs typeface="Arial" charset="0"/>
              </a:rPr>
              <a:t>ь</a:t>
            </a: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я коровка.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Бож</a:t>
            </a:r>
            <a:r>
              <a:rPr lang="ru-RU" sz="2400" u="sng" dirty="0" smtClean="0">
                <a:solidFill>
                  <a:prstClr val="black"/>
                </a:solidFill>
                <a:cs typeface="Arial" charset="0"/>
              </a:rPr>
              <a:t>ь</a:t>
            </a: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я коровка – очен</a:t>
            </a:r>
            <a:r>
              <a:rPr lang="ru-RU" sz="2400" u="sng" dirty="0" smtClean="0">
                <a:solidFill>
                  <a:prstClr val="black"/>
                </a:solidFill>
                <a:cs typeface="Arial" charset="0"/>
              </a:rPr>
              <a:t>ь</a:t>
            </a: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 полезный жучок. Она уничтожает вредных насекомых.</a:t>
            </a:r>
            <a:endParaRPr lang="ru-RU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00" name="TextBox 10"/>
          <p:cNvSpPr txBox="1">
            <a:spLocks noChangeArrowheads="1"/>
          </p:cNvSpPr>
          <p:nvPr/>
        </p:nvSpPr>
        <p:spPr bwMode="auto">
          <a:xfrm>
            <a:off x="755650" y="214313"/>
            <a:ext cx="7561263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sz="3600" b="1" dirty="0" smtClean="0">
                <a:solidFill>
                  <a:prstClr val="white"/>
                </a:solidFill>
                <a:cs typeface="Arial" charset="0"/>
              </a:rPr>
              <a:t>Вставь, где нужно Ь:</a:t>
            </a:r>
            <a:endParaRPr lang="ru-RU" sz="36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3" name="Управляющая кнопка: возврат 22">
            <a:hlinkClick r:id="rId3" action="ppaction://hlinksldjump" highlightClick="1">
              <a:snd r:embed="rId2" name="chimes.wav"/>
            </a:hlinkClick>
          </p:cNvPr>
          <p:cNvSpPr/>
          <p:nvPr/>
        </p:nvSpPr>
        <p:spPr>
          <a:xfrm>
            <a:off x="8604250" y="6381750"/>
            <a:ext cx="360363" cy="360363"/>
          </a:xfrm>
          <a:prstGeom prst="actionButtonReturn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-0.51771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4716016" y="1556792"/>
            <a:ext cx="42481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ручей – ручьи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воробей – воробьи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стул – стулья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крыло – крылья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муравей – муравьи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соловей – соловьи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перо – перья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сук – сучья</a:t>
            </a:r>
            <a:endParaRPr lang="ru-RU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92275" y="6092825"/>
            <a:ext cx="1154113" cy="36988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white"/>
                </a:solidFill>
                <a:cs typeface="Arial" charset="0"/>
              </a:rPr>
              <a:t>Проверка</a:t>
            </a:r>
          </a:p>
        </p:txBody>
      </p:sp>
      <p:sp>
        <p:nvSpPr>
          <p:cNvPr id="8196" name="TextBox 18"/>
          <p:cNvSpPr txBox="1">
            <a:spLocks noChangeArrowheads="1"/>
          </p:cNvSpPr>
          <p:nvPr/>
        </p:nvSpPr>
        <p:spPr bwMode="auto">
          <a:xfrm>
            <a:off x="179512" y="1556792"/>
            <a:ext cx="42481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ручей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воробей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стул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крыло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муравей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соловей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перо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сук –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00" name="TextBox 10"/>
          <p:cNvSpPr txBox="1">
            <a:spLocks noChangeArrowheads="1"/>
          </p:cNvSpPr>
          <p:nvPr/>
        </p:nvSpPr>
        <p:spPr bwMode="auto">
          <a:xfrm>
            <a:off x="755650" y="214313"/>
            <a:ext cx="7561263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sz="3600" b="1" dirty="0" smtClean="0">
                <a:solidFill>
                  <a:prstClr val="white"/>
                </a:solidFill>
                <a:cs typeface="Arial" charset="0"/>
              </a:rPr>
              <a:t>Запиши слова во множественном </a:t>
            </a:r>
            <a:r>
              <a:rPr lang="ru-RU" sz="3600" b="1" smtClean="0">
                <a:solidFill>
                  <a:prstClr val="white"/>
                </a:solidFill>
                <a:cs typeface="Arial" charset="0"/>
              </a:rPr>
              <a:t>числе</a:t>
            </a:r>
            <a:r>
              <a:rPr lang="ru-RU" sz="3600" b="1" smtClean="0">
                <a:solidFill>
                  <a:prstClr val="white"/>
                </a:solidFill>
                <a:cs typeface="Arial" charset="0"/>
              </a:rPr>
              <a:t>:</a:t>
            </a:r>
            <a:endParaRPr lang="ru-RU" sz="36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3" name="Управляющая кнопка: возврат 22">
            <a:hlinkClick r:id="rId3" action="ppaction://hlinksldjump" highlightClick="1">
              <a:snd r:embed="rId2" name="chimes.wav"/>
            </a:hlinkClick>
          </p:cNvPr>
          <p:cNvSpPr/>
          <p:nvPr/>
        </p:nvSpPr>
        <p:spPr>
          <a:xfrm>
            <a:off x="8604448" y="6453336"/>
            <a:ext cx="360165" cy="288777"/>
          </a:xfrm>
          <a:prstGeom prst="actionButtonReturn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-0.51771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500063" y="1412875"/>
            <a:ext cx="814387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Интерактивная игра составлена на основе шаблона Фокиной Л.П.,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http://lidia.rusedu.net/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82563" indent="-182563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Задания игры составлены в соответствии с УМК:</a:t>
            </a:r>
          </a:p>
          <a:p>
            <a:pPr marL="182563" indent="-182563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Канакина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В.П. Русский язык. 2 класс. Учебник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общеобразоват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организаций. В 2 ч. – М.: Просвещение, 2018</a:t>
            </a:r>
          </a:p>
          <a:p>
            <a:pPr marL="182563" indent="-182563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Тексты для заданий взяты из пособия:</a:t>
            </a:r>
          </a:p>
          <a:p>
            <a:pPr marL="182563" indent="-182563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Голубь В.Т. Зачетная тетрадь. Тематический контроль знаний учащихся. Русский язык. 2 класс. – Воронеж, 2017.</a:t>
            </a:r>
            <a:endParaRPr lang="ru-RU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300663"/>
            <a:ext cx="9144000" cy="15573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532813" y="6308725"/>
            <a:ext cx="431800" cy="433388"/>
          </a:xfrm>
          <a:prstGeom prst="actionButtonHom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222" name="TextBox 6">
            <a:hlinkClick r:id="" action="ppaction://hlinkshowjump?jump=endshow"/>
          </p:cNvPr>
          <p:cNvSpPr txBox="1">
            <a:spLocks noChangeArrowheads="1"/>
          </p:cNvSpPr>
          <p:nvPr/>
        </p:nvSpPr>
        <p:spPr bwMode="auto">
          <a:xfrm>
            <a:off x="7596188" y="188913"/>
            <a:ext cx="1296987" cy="461962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B0F0"/>
                </a:solidFill>
                <a:cs typeface="Arial" charset="0"/>
              </a:rPr>
              <a:t>ВЫХОД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152</TotalTime>
  <Words>276</Words>
  <Application>Microsoft Office PowerPoint</Application>
  <PresentationFormat>Экран (4:3)</PresentationFormat>
  <Paragraphs>49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1_Тема Office</vt:lpstr>
      <vt:lpstr>Разделительный  мягкий знак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Правописание буквосочетаний  чу-щу</dc:title>
  <dc:creator>Компас</dc:creator>
  <cp:lastModifiedBy>Юлия</cp:lastModifiedBy>
  <cp:revision>21</cp:revision>
  <dcterms:created xsi:type="dcterms:W3CDTF">2014-02-23T10:53:23Z</dcterms:created>
  <dcterms:modified xsi:type="dcterms:W3CDTF">2018-08-22T06:04:42Z</dcterms:modified>
</cp:coreProperties>
</file>