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9E3A38"/>
    <a:srgbClr val="C78359"/>
    <a:srgbClr val="A80000"/>
    <a:srgbClr val="532305"/>
    <a:srgbClr val="DEA3A2"/>
    <a:srgbClr val="AAF2FC"/>
    <a:srgbClr val="FF6161"/>
    <a:srgbClr val="D17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8" d="100"/>
          <a:sy n="68" d="100"/>
        </p:scale>
        <p:origin x="-136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5" name="Picture 3" descr="D:\Clipart\Школа\4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3717032"/>
            <a:ext cx="2481064" cy="2481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22.08.2018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22.08.2018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22.08.2018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22.08.2018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22.08.2018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22.08.2018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22.08.2018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22.08.2018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69756" y="278820"/>
            <a:ext cx="8604488" cy="6300360"/>
          </a:xfrm>
          <a:prstGeom prst="rect">
            <a:avLst/>
          </a:prstGeom>
          <a:solidFill>
            <a:srgbClr val="F2D7C6"/>
          </a:solidFill>
          <a:ln>
            <a:solidFill>
              <a:srgbClr val="E9B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2" name="Picture 2" descr="C:\Users\Лариса\Pictures\Рамки и фоны\2430.pn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jpeg"/><Relationship Id="rId18" Type="http://schemas.microsoft.com/office/2007/relationships/hdphoto" Target="../media/hdphoto8.wdp"/><Relationship Id="rId26" Type="http://schemas.openxmlformats.org/officeDocument/2006/relationships/image" Target="../media/image18.jpeg"/><Relationship Id="rId3" Type="http://schemas.openxmlformats.org/officeDocument/2006/relationships/image" Target="../media/image6.jpeg"/><Relationship Id="rId21" Type="http://schemas.openxmlformats.org/officeDocument/2006/relationships/image" Target="../media/image15.jpeg"/><Relationship Id="rId34" Type="http://schemas.openxmlformats.org/officeDocument/2006/relationships/image" Target="../media/image26.jpeg"/><Relationship Id="rId7" Type="http://schemas.openxmlformats.org/officeDocument/2006/relationships/image" Target="../media/image8.jpeg"/><Relationship Id="rId12" Type="http://schemas.microsoft.com/office/2007/relationships/hdphoto" Target="../media/hdphoto5.wdp"/><Relationship Id="rId17" Type="http://schemas.openxmlformats.org/officeDocument/2006/relationships/image" Target="../media/image13.jpeg"/><Relationship Id="rId25" Type="http://schemas.openxmlformats.org/officeDocument/2006/relationships/image" Target="../media/image17.jpeg"/><Relationship Id="rId33" Type="http://schemas.openxmlformats.org/officeDocument/2006/relationships/image" Target="../media/image25.jpeg"/><Relationship Id="rId2" Type="http://schemas.openxmlformats.org/officeDocument/2006/relationships/image" Target="../media/image5.jpeg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0.jpeg"/><Relationship Id="rId24" Type="http://schemas.microsoft.com/office/2007/relationships/hdphoto" Target="../media/hdphoto11.wdp"/><Relationship Id="rId32" Type="http://schemas.openxmlformats.org/officeDocument/2006/relationships/image" Target="../media/image24.jpeg"/><Relationship Id="rId5" Type="http://schemas.openxmlformats.org/officeDocument/2006/relationships/image" Target="../media/image7.jpeg"/><Relationship Id="rId15" Type="http://schemas.openxmlformats.org/officeDocument/2006/relationships/image" Target="../media/image12.jpeg"/><Relationship Id="rId23" Type="http://schemas.openxmlformats.org/officeDocument/2006/relationships/image" Target="../media/image16.jpeg"/><Relationship Id="rId28" Type="http://schemas.openxmlformats.org/officeDocument/2006/relationships/image" Target="../media/image20.jpeg"/><Relationship Id="rId10" Type="http://schemas.microsoft.com/office/2007/relationships/hdphoto" Target="../media/hdphoto4.wdp"/><Relationship Id="rId19" Type="http://schemas.openxmlformats.org/officeDocument/2006/relationships/image" Target="../media/image14.jpeg"/><Relationship Id="rId31" Type="http://schemas.openxmlformats.org/officeDocument/2006/relationships/image" Target="../media/image23.jpeg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19.jpeg"/><Relationship Id="rId30" Type="http://schemas.openxmlformats.org/officeDocument/2006/relationships/image" Target="../media/image22.jpeg"/><Relationship Id="rId35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legal/fotki_termsofuse/" TargetMode="External"/><Relationship Id="rId2" Type="http://schemas.openxmlformats.org/officeDocument/2006/relationships/hyperlink" Target="http://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ÐºÐ¾Ð»Ð° ÑÐ°Ð¼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54" y="-24417"/>
            <a:ext cx="9179554" cy="68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8023" y="1506183"/>
            <a:ext cx="7772400" cy="147002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4800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Школьный лабиринт</a:t>
            </a:r>
            <a:endParaRPr lang="ru-RU" sz="4800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2713" y="3023229"/>
            <a:ext cx="6364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Венгерский кроссворд для учащихся </a:t>
            </a:r>
            <a:r>
              <a:rPr lang="ru-RU" sz="2000" b="1" dirty="0" smtClean="0"/>
              <a:t>3-6 </a:t>
            </a:r>
            <a:r>
              <a:rPr lang="ru-RU" sz="2000" b="1" dirty="0" smtClean="0"/>
              <a:t>классов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6888" y="3645024"/>
            <a:ext cx="3816425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2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2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</a:p>
          <a:p>
            <a:pPr algn="ctr">
              <a:defRPr/>
            </a:pPr>
            <a:r>
              <a:rPr lang="ru-RU" sz="1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sz="1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1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2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8" name="Picture 4" descr="ÐÐ°ÑÑÐ¸Ð½ÐºÐ¸ Ð¿Ð¾ Ð·Ð°Ð¿ÑÐ¾ÑÑ Ð·Ð²Ð¾Ð½Ð¾Ðº ÑÐºÐ¾Ð»Ð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7472">
            <a:off x="667950" y="3180052"/>
            <a:ext cx="1498722" cy="235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Ð°ÑÑÐ¸Ð½ÐºÐ¸ Ð¿Ð¾ Ð·Ð°Ð¿ÑÐ¾ÑÑ ÑÐºÐ¾Ð»Ð° ÑÐ°Ð¼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54" y="-24417"/>
            <a:ext cx="9179554" cy="68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2643166"/>
            <a:ext cx="45365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Кстати, вы не забыли </a:t>
            </a:r>
          </a:p>
          <a:p>
            <a:r>
              <a:rPr lang="ru-RU" sz="2000" b="1" dirty="0" smtClean="0">
                <a:latin typeface="Arial Narrow" panose="020B0606020202030204" pitchFamily="34" charset="0"/>
              </a:rPr>
              <a:t>правила венгерского кроссворда?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Arial Narrow" panose="020B0606020202030204" pitchFamily="34" charset="0"/>
              </a:rPr>
              <a:t>Слова не пересекаются.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Arial Narrow" panose="020B0606020202030204" pitchFamily="34" charset="0"/>
              </a:rPr>
              <a:t>Слова изгибаются только по горизонтали и по вертикали в любые стороны.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Arial Narrow" panose="020B0606020202030204" pitchFamily="34" charset="0"/>
              </a:rPr>
              <a:t>Каждая буква может входить в состав только одного слова.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3863" y="1124744"/>
            <a:ext cx="6480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Друзья!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Ваше задание -  разгадать </a:t>
            </a:r>
            <a:r>
              <a:rPr lang="ru-RU" sz="2000" b="1" dirty="0" smtClean="0">
                <a:solidFill>
                  <a:srgbClr val="002060"/>
                </a:solidFill>
              </a:rPr>
              <a:t>слова по теме «Школа». Если Вы</a:t>
            </a:r>
            <a:r>
              <a:rPr lang="ru-RU" sz="2000" b="1" dirty="0" smtClean="0">
                <a:solidFill>
                  <a:srgbClr val="002060"/>
                </a:solidFill>
              </a:rPr>
              <a:t> справитесь с заданием, то это – замечательный знак: вам школьный лабиринт всегда будет под силу ! </a:t>
            </a:r>
            <a:r>
              <a:rPr lang="ru-RU" sz="2000" b="1" dirty="0">
                <a:solidFill>
                  <a:srgbClr val="002060"/>
                </a:solidFill>
                <a:sym typeface="Wingdings" panose="05000000000000000000" pitchFamily="2" charset="2"/>
              </a:rPr>
              <a:t>:</a:t>
            </a:r>
            <a:r>
              <a:rPr lang="ru-RU" sz="2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)))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1" y="-49117"/>
            <a:ext cx="9182161" cy="690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абличка 1"/>
          <p:cNvSpPr/>
          <p:nvPr/>
        </p:nvSpPr>
        <p:spPr>
          <a:xfrm>
            <a:off x="2555804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р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Табличка 2"/>
          <p:cNvSpPr/>
          <p:nvPr/>
        </p:nvSpPr>
        <p:spPr>
          <a:xfrm>
            <a:off x="3059860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у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Табличка 3"/>
          <p:cNvSpPr/>
          <p:nvPr/>
        </p:nvSpPr>
        <p:spPr>
          <a:xfrm>
            <a:off x="3563916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ч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Табличка 4"/>
          <p:cNvSpPr/>
          <p:nvPr/>
        </p:nvSpPr>
        <p:spPr>
          <a:xfrm>
            <a:off x="4067972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4572028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Табличка 6"/>
          <p:cNvSpPr/>
          <p:nvPr/>
        </p:nvSpPr>
        <p:spPr>
          <a:xfrm>
            <a:off x="5076084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Табличка 7"/>
          <p:cNvSpPr/>
          <p:nvPr/>
        </p:nvSpPr>
        <p:spPr>
          <a:xfrm>
            <a:off x="5580140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Табличка 8"/>
          <p:cNvSpPr/>
          <p:nvPr/>
        </p:nvSpPr>
        <p:spPr>
          <a:xfrm>
            <a:off x="6084196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2555804" y="1412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Табличка 11"/>
          <p:cNvSpPr/>
          <p:nvPr/>
        </p:nvSpPr>
        <p:spPr>
          <a:xfrm>
            <a:off x="2555804" y="1916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2555804" y="2420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2555804" y="342905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2555804" y="2925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6" name="Табличка 15"/>
          <p:cNvSpPr/>
          <p:nvPr/>
        </p:nvSpPr>
        <p:spPr>
          <a:xfrm>
            <a:off x="2555804" y="3933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2555804" y="443716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8" name="Табличка 17"/>
          <p:cNvSpPr/>
          <p:nvPr/>
        </p:nvSpPr>
        <p:spPr>
          <a:xfrm>
            <a:off x="3059860" y="1412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9" name="Табличка 18"/>
          <p:cNvSpPr/>
          <p:nvPr/>
        </p:nvSpPr>
        <p:spPr>
          <a:xfrm>
            <a:off x="3059860" y="1916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ш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0" name="Табличка 19"/>
          <p:cNvSpPr/>
          <p:nvPr/>
        </p:nvSpPr>
        <p:spPr>
          <a:xfrm>
            <a:off x="3059860" y="2421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1" name="Табличка 20"/>
          <p:cNvSpPr/>
          <p:nvPr/>
        </p:nvSpPr>
        <p:spPr>
          <a:xfrm>
            <a:off x="3059860" y="342905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2" name="Табличка 21"/>
          <p:cNvSpPr/>
          <p:nvPr/>
        </p:nvSpPr>
        <p:spPr>
          <a:xfrm>
            <a:off x="3059860" y="292505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3" name="Табличка 22"/>
          <p:cNvSpPr/>
          <p:nvPr/>
        </p:nvSpPr>
        <p:spPr>
          <a:xfrm>
            <a:off x="3059860" y="393316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4" name="Табличка 23"/>
          <p:cNvSpPr/>
          <p:nvPr/>
        </p:nvSpPr>
        <p:spPr>
          <a:xfrm>
            <a:off x="3059860" y="443716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5" name="Табличка 24"/>
          <p:cNvSpPr/>
          <p:nvPr/>
        </p:nvSpPr>
        <p:spPr>
          <a:xfrm>
            <a:off x="3563916" y="1412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6" name="Табличка 25"/>
          <p:cNvSpPr/>
          <p:nvPr/>
        </p:nvSpPr>
        <p:spPr>
          <a:xfrm>
            <a:off x="3563916" y="1916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р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7" name="Табличка 26"/>
          <p:cNvSpPr/>
          <p:nvPr/>
        </p:nvSpPr>
        <p:spPr>
          <a:xfrm>
            <a:off x="3563916" y="2420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8" name="Табличка 27"/>
          <p:cNvSpPr/>
          <p:nvPr/>
        </p:nvSpPr>
        <p:spPr>
          <a:xfrm>
            <a:off x="3563916" y="3429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9" name="Табличка 28"/>
          <p:cNvSpPr/>
          <p:nvPr/>
        </p:nvSpPr>
        <p:spPr>
          <a:xfrm>
            <a:off x="3563916" y="2924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0" name="Табличка 29"/>
          <p:cNvSpPr/>
          <p:nvPr/>
        </p:nvSpPr>
        <p:spPr>
          <a:xfrm>
            <a:off x="3563916" y="393305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</a:rPr>
              <a:t>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1" name="Табличка 30"/>
          <p:cNvSpPr/>
          <p:nvPr/>
        </p:nvSpPr>
        <p:spPr>
          <a:xfrm>
            <a:off x="3563916" y="4437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р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2" name="Табличка 31"/>
          <p:cNvSpPr/>
          <p:nvPr/>
        </p:nvSpPr>
        <p:spPr>
          <a:xfrm>
            <a:off x="4067972" y="141277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3" name="Табличка 32"/>
          <p:cNvSpPr/>
          <p:nvPr/>
        </p:nvSpPr>
        <p:spPr>
          <a:xfrm>
            <a:off x="4067972" y="1916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4" name="Табличка 33"/>
          <p:cNvSpPr/>
          <p:nvPr/>
        </p:nvSpPr>
        <p:spPr>
          <a:xfrm>
            <a:off x="4067972" y="2420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т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5" name="Табличка 34"/>
          <p:cNvSpPr/>
          <p:nvPr/>
        </p:nvSpPr>
        <p:spPr>
          <a:xfrm>
            <a:off x="4067972" y="3429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6" name="Табличка 35"/>
          <p:cNvSpPr/>
          <p:nvPr/>
        </p:nvSpPr>
        <p:spPr>
          <a:xfrm>
            <a:off x="4067972" y="2925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с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7" name="Табличка 36"/>
          <p:cNvSpPr/>
          <p:nvPr/>
        </p:nvSpPr>
        <p:spPr>
          <a:xfrm>
            <a:off x="4067972" y="3933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8" name="Табличка 37"/>
          <p:cNvSpPr/>
          <p:nvPr/>
        </p:nvSpPr>
        <p:spPr>
          <a:xfrm>
            <a:off x="4067972" y="4437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т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9" name="Табличка 38"/>
          <p:cNvSpPr/>
          <p:nvPr/>
        </p:nvSpPr>
        <p:spPr>
          <a:xfrm>
            <a:off x="4572028" y="1412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0" name="Табличка 39"/>
          <p:cNvSpPr/>
          <p:nvPr/>
        </p:nvSpPr>
        <p:spPr>
          <a:xfrm>
            <a:off x="4572028" y="1916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т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1" name="Табличка 40"/>
          <p:cNvSpPr/>
          <p:nvPr/>
        </p:nvSpPr>
        <p:spPr>
          <a:xfrm>
            <a:off x="4572028" y="2420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2" name="Табличка 41"/>
          <p:cNvSpPr/>
          <p:nvPr/>
        </p:nvSpPr>
        <p:spPr>
          <a:xfrm>
            <a:off x="4572028" y="3429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3" name="Табличка 42"/>
          <p:cNvSpPr/>
          <p:nvPr/>
        </p:nvSpPr>
        <p:spPr>
          <a:xfrm>
            <a:off x="4572028" y="2924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ч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4" name="Табличка 43"/>
          <p:cNvSpPr/>
          <p:nvPr/>
        </p:nvSpPr>
        <p:spPr>
          <a:xfrm>
            <a:off x="4572028" y="393305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5" name="Табличка 44"/>
          <p:cNvSpPr/>
          <p:nvPr/>
        </p:nvSpPr>
        <p:spPr>
          <a:xfrm>
            <a:off x="4572028" y="4437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ф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6" name="Табличка 45"/>
          <p:cNvSpPr/>
          <p:nvPr/>
        </p:nvSpPr>
        <p:spPr>
          <a:xfrm>
            <a:off x="5076084" y="141277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7" name="Табличка 46"/>
          <p:cNvSpPr/>
          <p:nvPr/>
        </p:nvSpPr>
        <p:spPr>
          <a:xfrm>
            <a:off x="5076084" y="1916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ю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8" name="Табличка 47"/>
          <p:cNvSpPr/>
          <p:nvPr/>
        </p:nvSpPr>
        <p:spPr>
          <a:xfrm>
            <a:off x="5076084" y="2420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9" name="Табличка 48"/>
          <p:cNvSpPr/>
          <p:nvPr/>
        </p:nvSpPr>
        <p:spPr>
          <a:xfrm>
            <a:off x="5076084" y="3429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0" name="Табличка 49"/>
          <p:cNvSpPr/>
          <p:nvPr/>
        </p:nvSpPr>
        <p:spPr>
          <a:xfrm>
            <a:off x="5076084" y="2925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1" name="Табличка 50"/>
          <p:cNvSpPr/>
          <p:nvPr/>
        </p:nvSpPr>
        <p:spPr>
          <a:xfrm>
            <a:off x="5076084" y="3933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2" name="Табличка 51"/>
          <p:cNvSpPr/>
          <p:nvPr/>
        </p:nvSpPr>
        <p:spPr>
          <a:xfrm>
            <a:off x="5076084" y="4437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3" name="Табличка 52"/>
          <p:cNvSpPr/>
          <p:nvPr/>
        </p:nvSpPr>
        <p:spPr>
          <a:xfrm>
            <a:off x="5580140" y="1412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р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4" name="Табличка 53"/>
          <p:cNvSpPr/>
          <p:nvPr/>
        </p:nvSpPr>
        <p:spPr>
          <a:xfrm>
            <a:off x="5580140" y="1916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5" name="Табличка 54"/>
          <p:cNvSpPr/>
          <p:nvPr/>
        </p:nvSpPr>
        <p:spPr>
          <a:xfrm>
            <a:off x="5580140" y="2420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н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6" name="Табличка 55"/>
          <p:cNvSpPr/>
          <p:nvPr/>
        </p:nvSpPr>
        <p:spPr>
          <a:xfrm>
            <a:off x="5580140" y="3429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7" name="Табличка 56"/>
          <p:cNvSpPr/>
          <p:nvPr/>
        </p:nvSpPr>
        <p:spPr>
          <a:xfrm>
            <a:off x="5580140" y="2924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д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8" name="Табличка 57"/>
          <p:cNvSpPr/>
          <p:nvPr/>
        </p:nvSpPr>
        <p:spPr>
          <a:xfrm>
            <a:off x="5580140" y="393305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ш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9" name="Табличка 58"/>
          <p:cNvSpPr/>
          <p:nvPr/>
        </p:nvSpPr>
        <p:spPr>
          <a:xfrm>
            <a:off x="5580140" y="4437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</a:rPr>
              <a:t>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0" name="Табличка 59"/>
          <p:cNvSpPr/>
          <p:nvPr/>
        </p:nvSpPr>
        <p:spPr>
          <a:xfrm>
            <a:off x="6084196" y="141277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1" name="Табличка 60"/>
          <p:cNvSpPr/>
          <p:nvPr/>
        </p:nvSpPr>
        <p:spPr>
          <a:xfrm>
            <a:off x="6084196" y="1916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2" name="Табличка 61"/>
          <p:cNvSpPr/>
          <p:nvPr/>
        </p:nvSpPr>
        <p:spPr>
          <a:xfrm>
            <a:off x="6084196" y="2420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у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3" name="Табличка 62"/>
          <p:cNvSpPr/>
          <p:nvPr/>
        </p:nvSpPr>
        <p:spPr>
          <a:xfrm>
            <a:off x="6084196" y="3429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4" name="Табличка 63"/>
          <p:cNvSpPr/>
          <p:nvPr/>
        </p:nvSpPr>
        <p:spPr>
          <a:xfrm>
            <a:off x="6084196" y="2925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р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5" name="Табличка 64"/>
          <p:cNvSpPr/>
          <p:nvPr/>
        </p:nvSpPr>
        <p:spPr>
          <a:xfrm>
            <a:off x="6084196" y="3933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6" name="Табличка 65"/>
          <p:cNvSpPr/>
          <p:nvPr/>
        </p:nvSpPr>
        <p:spPr>
          <a:xfrm>
            <a:off x="6084196" y="4437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0" y="1005202"/>
            <a:ext cx="891843" cy="891843"/>
          </a:xfrm>
          <a:prstGeom prst="rect">
            <a:avLst/>
          </a:prstGeom>
          <a:solidFill>
            <a:srgbClr val="E9BCA1"/>
          </a:solidFill>
          <a:ln w="19050">
            <a:solidFill>
              <a:srgbClr val="C78359"/>
            </a:solidFill>
          </a:ln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84" y="2132856"/>
            <a:ext cx="940014" cy="940014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85" y="3398808"/>
            <a:ext cx="1008112" cy="928698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271311"/>
            <a:ext cx="1008000" cy="793218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303" y="5374856"/>
            <a:ext cx="1130499" cy="847874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88" y="908720"/>
            <a:ext cx="940800" cy="940800"/>
          </a:xfrm>
          <a:prstGeom prst="rect">
            <a:avLst/>
          </a:prstGeom>
          <a:solidFill>
            <a:srgbClr val="0070C0"/>
          </a:solidFill>
          <a:ln w="19050">
            <a:solidFill>
              <a:srgbClr val="C78359"/>
            </a:solidFill>
          </a:ln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268536"/>
            <a:ext cx="1110108" cy="9707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C78359"/>
            </a:solidFill>
          </a:ln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390" y="5292137"/>
            <a:ext cx="1025767" cy="970782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82" y="4620833"/>
            <a:ext cx="1008000" cy="1003520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634331"/>
            <a:ext cx="1008000" cy="1008000"/>
          </a:xfrm>
          <a:prstGeom prst="rect">
            <a:avLst/>
          </a:prstGeom>
          <a:noFill/>
          <a:ln w="19050">
            <a:solidFill>
              <a:srgbClr val="C78359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164288" y="2147364"/>
            <a:ext cx="1008000" cy="7375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26" y="997530"/>
            <a:ext cx="891843" cy="891843"/>
          </a:xfrm>
          <a:prstGeom prst="rect">
            <a:avLst/>
          </a:prstGeom>
          <a:solidFill>
            <a:srgbClr val="E9BCA1"/>
          </a:solidFill>
          <a:ln w="19050">
            <a:solidFill>
              <a:srgbClr val="C78359"/>
            </a:solidFill>
          </a:ln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99" y="2132856"/>
            <a:ext cx="940014" cy="940014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84" y="3398808"/>
            <a:ext cx="988231" cy="910383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717" y="4626522"/>
            <a:ext cx="1008000" cy="1008000"/>
          </a:xfrm>
          <a:prstGeom prst="rect">
            <a:avLst/>
          </a:prstGeom>
          <a:noFill/>
          <a:ln w="19050">
            <a:solidFill>
              <a:srgbClr val="C78359"/>
            </a:solidFill>
          </a:ln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88" y="908720"/>
            <a:ext cx="940800" cy="940800"/>
          </a:xfrm>
          <a:prstGeom prst="rect">
            <a:avLst/>
          </a:prstGeom>
          <a:solidFill>
            <a:srgbClr val="0070C0"/>
          </a:solidFill>
          <a:ln w="19050">
            <a:solidFill>
              <a:srgbClr val="C78359"/>
            </a:solidFill>
          </a:ln>
        </p:spPr>
      </p:pic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148802" y="2132856"/>
            <a:ext cx="1008000" cy="7375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577" y="3265280"/>
            <a:ext cx="1008000" cy="793218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82" y="4620833"/>
            <a:ext cx="1008000" cy="1003520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74" y="5368573"/>
            <a:ext cx="1160995" cy="870745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292137"/>
            <a:ext cx="1110108" cy="9707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C78359"/>
            </a:solidFill>
          </a:ln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373" y="5292136"/>
            <a:ext cx="1000829" cy="947181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17F7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17F7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17F7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17F7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17F7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E40E"/>
                                      </p:to>
                                    </p:animClr>
                                    <p:set>
                                      <p:cBhvr>
                                        <p:cTn id="1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E40E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E40E"/>
                                      </p:to>
                                    </p:animClr>
                                    <p:set>
                                      <p:cBhvr>
                                        <p:cTn id="1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E40E"/>
                                      </p:to>
                                    </p:animClr>
                                    <p:set>
                                      <p:cBhvr>
                                        <p:cTn id="1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E40E"/>
                                      </p:to>
                                    </p:animClr>
                                    <p:set>
                                      <p:cBhvr>
                                        <p:cTn id="1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2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3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3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3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3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F5F9"/>
                                      </p:to>
                                    </p:animClr>
                                    <p:set>
                                      <p:cBhvr>
                                        <p:cTn id="3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F5F9"/>
                                      </p:to>
                                    </p:animClr>
                                    <p:set>
                                      <p:cBhvr>
                                        <p:cTn id="3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F5F9"/>
                                      </p:to>
                                    </p:animClr>
                                    <p:set>
                                      <p:cBhvr>
                                        <p:cTn id="3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F5F9"/>
                                      </p:to>
                                    </p:animClr>
                                    <p:set>
                                      <p:cBhvr>
                                        <p:cTn id="3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F5F9"/>
                                      </p:to>
                                    </p:animClr>
                                    <p:set>
                                      <p:cBhvr>
                                        <p:cTn id="3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00"/>
                            </p:stCondLst>
                            <p:childTnLst>
                              <p:par>
                                <p:cTn id="3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ECE8B"/>
                                      </p:to>
                                    </p:animClr>
                                    <p:set>
                                      <p:cBhvr>
                                        <p:cTn id="3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ECE8B"/>
                                      </p:to>
                                    </p:animClr>
                                    <p:set>
                                      <p:cBhvr>
                                        <p:cTn id="3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ECE8B"/>
                                      </p:to>
                                    </p:animClr>
                                    <p:set>
                                      <p:cBhvr>
                                        <p:cTn id="3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ECE8B"/>
                                      </p:to>
                                    </p:animClr>
                                    <p:set>
                                      <p:cBhvr>
                                        <p:cTn id="3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B00F6"/>
                                      </p:to>
                                    </p:animClr>
                                    <p:set>
                                      <p:cBhvr>
                                        <p:cTn id="4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B00F6"/>
                                      </p:to>
                                    </p:animClr>
                                    <p:set>
                                      <p:cBhvr>
                                        <p:cTn id="4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B00F6"/>
                                      </p:to>
                                    </p:animClr>
                                    <p:set>
                                      <p:cBhvr>
                                        <p:cTn id="4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B00F6"/>
                                      </p:to>
                                    </p:animClr>
                                    <p:set>
                                      <p:cBhvr>
                                        <p:cTn id="4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B67B"/>
                                      </p:to>
                                    </p:animClr>
                                    <p:set>
                                      <p:cBhvr>
                                        <p:cTn id="4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B67B"/>
                                      </p:to>
                                    </p:animClr>
                                    <p:set>
                                      <p:cBhvr>
                                        <p:cTn id="4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B67B"/>
                                      </p:to>
                                    </p:animClr>
                                    <p:set>
                                      <p:cBhvr>
                                        <p:cTn id="4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2" fill="hold">
                      <p:stCondLst>
                        <p:cond delay="0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B67B"/>
                                      </p:to>
                                    </p:animClr>
                                    <p:set>
                                      <p:cBhvr>
                                        <p:cTn id="4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B67B"/>
                                      </p:to>
                                    </p:animClr>
                                    <p:set>
                                      <p:cBhvr>
                                        <p:cTn id="4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634A"/>
                                      </p:to>
                                    </p:animClr>
                                    <p:set>
                                      <p:cBhvr>
                                        <p:cTn id="4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634A"/>
                                      </p:to>
                                    </p:animClr>
                                    <p:set>
                                      <p:cBhvr>
                                        <p:cTn id="4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634A"/>
                                      </p:to>
                                    </p:animClr>
                                    <p:set>
                                      <p:cBhvr>
                                        <p:cTn id="48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000"/>
                            </p:stCondLst>
                            <p:childTnLst>
                              <p:par>
                                <p:cTn id="4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619672" y="1988839"/>
            <a:ext cx="6768752" cy="22629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mtClean="0"/>
              <a:t>Все изображения в презентации взяты на сайте    </a:t>
            </a:r>
            <a:r>
              <a:rPr lang="ru-RU" b="1" smtClean="0">
                <a:hlinkClick r:id="rId2"/>
              </a:rPr>
              <a:t>http://yandex.ru</a:t>
            </a:r>
            <a:r>
              <a:rPr lang="ru-RU" smtClean="0"/>
              <a:t>  </a:t>
            </a:r>
          </a:p>
          <a:p>
            <a:pPr marL="0" indent="0">
              <a:buFont typeface="Georgia" pitchFamily="18" charset="0"/>
              <a:buNone/>
            </a:pPr>
            <a:r>
              <a:rPr lang="ru-RU" smtClean="0"/>
              <a:t> Условия использования сайта </a:t>
            </a:r>
            <a:r>
              <a:rPr lang="ru-RU" b="1" smtClean="0">
                <a:hlinkClick r:id="rId3"/>
              </a:rPr>
              <a:t>https://yandex.ru/legal/fotki_termsofuse/</a:t>
            </a:r>
            <a:r>
              <a:rPr lang="ru-RU" b="1" u="sng" smtClean="0"/>
              <a:t>  </a:t>
            </a:r>
            <a:endParaRPr lang="ru-RU" dirty="0"/>
          </a:p>
        </p:txBody>
      </p:sp>
      <p:pic>
        <p:nvPicPr>
          <p:cNvPr id="4" name="Picture 2" descr="ÐÐ°ÑÑÐ¸Ð½ÐºÐ¸ Ð¿Ð¾ Ð·Ð°Ð¿ÑÐ¾ÑÑ ÑÐºÐ¾Ð»Ð° ÑÐ°Ð¼Ðº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54" y="-24417"/>
            <a:ext cx="9179554" cy="68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4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443</TotalTime>
  <Words>175</Words>
  <Application>Microsoft Office PowerPoint</Application>
  <PresentationFormat>Экран (4:3)</PresentationFormat>
  <Paragraphs>83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Школьный лабиринт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1</cp:lastModifiedBy>
  <cp:revision>64</cp:revision>
  <dcterms:created xsi:type="dcterms:W3CDTF">2017-07-17T18:02:15Z</dcterms:created>
  <dcterms:modified xsi:type="dcterms:W3CDTF">2018-08-22T00:40:19Z</dcterms:modified>
</cp:coreProperties>
</file>