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5904656" cy="7920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Употребление предлогов в речи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076056" y="4797152"/>
            <a:ext cx="37433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  <a:endPara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4250" y="6381750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03237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1985" name="Picture 1" descr="C:\Users\Юлия\Desktop\predlog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88840"/>
            <a:ext cx="3960440" cy="274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3600" b="1" dirty="0">
                <a:solidFill>
                  <a:srgbClr val="0000CC"/>
                </a:solidFill>
                <a:cs typeface="Arial" charset="0"/>
              </a:rPr>
              <a:t>Выбери тренажёр</a:t>
            </a:r>
          </a:p>
        </p:txBody>
      </p:sp>
      <p:sp>
        <p:nvSpPr>
          <p:cNvPr id="11" name="TextBox 19">
            <a:hlinkClick r:id="rId2" action="ppaction://hlinksldjump">
              <a:snd r:embed="rId3" name="chimes.wav"/>
            </a:hlinkClick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31678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black"/>
                </a:solidFill>
                <a:cs typeface="Arial" charset="0"/>
              </a:rPr>
              <a:t>Тренажёр №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Arial" charset="0"/>
              </a:rPr>
              <a:t>«Вставь нужные предлоги»</a:t>
            </a:r>
            <a:endParaRPr lang="ru-RU" sz="28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оугольник 22">
            <a:hlinkClick r:id="rId4" action="ppaction://hlinksldjump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076825" y="1268413"/>
            <a:ext cx="37433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white"/>
                </a:solidFill>
                <a:cs typeface="Arial" charset="0"/>
              </a:rPr>
              <a:t>Тренажёр №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cs typeface="Arial" charset="0"/>
              </a:rPr>
              <a:t>«Составь и запиши словосочетания, правильно употребив предлоги»</a:t>
            </a:r>
            <a:endParaRPr lang="ru-RU" sz="28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TextBox 23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452320" y="6237288"/>
            <a:ext cx="1512293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CC"/>
                </a:solidFill>
                <a:cs typeface="Arial" charset="0"/>
              </a:rPr>
              <a:t>ВЫХОД</a:t>
            </a:r>
          </a:p>
        </p:txBody>
      </p:sp>
      <p:pic>
        <p:nvPicPr>
          <p:cNvPr id="40962" name="Picture 2" descr="http://puzzleit.ru/files/puzzles/106/105888/_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501008"/>
            <a:ext cx="4118234" cy="3703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6092825"/>
            <a:ext cx="140756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CC"/>
                </a:solidFill>
                <a:cs typeface="Arial" charset="0"/>
              </a:rPr>
              <a:t>Проверка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79512" y="1196753"/>
            <a:ext cx="40324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__ нас большой красивый класс. __ окнах стоят зелёные цветы. __ стенам развешаны таблицы. __ доски стоит учительский стол. __ нашем классе всегда чисто.</a:t>
            </a:r>
            <a:endParaRPr lang="ru-RU" sz="2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4644008" y="1196752"/>
            <a:ext cx="40324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600" u="sng" dirty="0" smtClean="0">
                <a:solidFill>
                  <a:prstClr val="black"/>
                </a:solidFill>
                <a:cs typeface="Arial" charset="0"/>
              </a:rPr>
              <a:t>У</a:t>
            </a: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 нас большой красивый класс. </a:t>
            </a:r>
            <a:r>
              <a:rPr lang="ru-RU" sz="2600" u="sng" dirty="0" smtClean="0">
                <a:solidFill>
                  <a:prstClr val="black"/>
                </a:solidFill>
                <a:cs typeface="Arial" charset="0"/>
              </a:rPr>
              <a:t>На</a:t>
            </a: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 окнах стоят зелёные цветы. </a:t>
            </a:r>
            <a:r>
              <a:rPr lang="ru-RU" sz="2600" u="sng" dirty="0" smtClean="0">
                <a:solidFill>
                  <a:prstClr val="black"/>
                </a:solidFill>
                <a:cs typeface="Arial" charset="0"/>
              </a:rPr>
              <a:t>По</a:t>
            </a: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 стенам развешаны таблицы. </a:t>
            </a:r>
            <a:r>
              <a:rPr lang="ru-RU" sz="2600" u="sng" dirty="0" smtClean="0">
                <a:solidFill>
                  <a:prstClr val="black"/>
                </a:solidFill>
                <a:cs typeface="Arial" charset="0"/>
              </a:rPr>
              <a:t>У</a:t>
            </a: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 доски стоит учительский стол. </a:t>
            </a:r>
            <a:r>
              <a:rPr lang="ru-RU" sz="2600" u="sng" dirty="0" smtClean="0">
                <a:solidFill>
                  <a:prstClr val="black"/>
                </a:solidFill>
                <a:cs typeface="Arial" charset="0"/>
              </a:rPr>
              <a:t>В</a:t>
            </a:r>
            <a:r>
              <a:rPr lang="ru-RU" sz="2600" dirty="0" smtClean="0">
                <a:solidFill>
                  <a:prstClr val="black"/>
                </a:solidFill>
                <a:cs typeface="Arial" charset="0"/>
              </a:rPr>
              <a:t> нашем классе всегда чисто.</a:t>
            </a:r>
            <a:endParaRPr lang="ru-RU" sz="2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55650" y="214313"/>
            <a:ext cx="7561263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3200" b="1" dirty="0" smtClean="0">
                <a:solidFill>
                  <a:srgbClr val="0000CC"/>
                </a:solidFill>
                <a:cs typeface="Arial" charset="0"/>
              </a:rPr>
              <a:t>Вставь нужные предлоги:</a:t>
            </a:r>
            <a:endParaRPr lang="ru-RU" sz="32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>
              <a:snd r:embed="rId2" name="chimes.wav"/>
            </a:hlinkClick>
          </p:cNvPr>
          <p:cNvSpPr/>
          <p:nvPr/>
        </p:nvSpPr>
        <p:spPr>
          <a:xfrm>
            <a:off x="8244408" y="5805264"/>
            <a:ext cx="360363" cy="360363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2275" y="6092825"/>
            <a:ext cx="140756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CC"/>
                </a:solidFill>
                <a:cs typeface="Arial" charset="0"/>
              </a:rPr>
              <a:t>Проверка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79512" y="1556792"/>
            <a:ext cx="38884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зацепился (за, о) сучок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выполз (от, из) нора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выехать (из, с) города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добрести (до, в) село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прийти (к, в школа)</a:t>
            </a: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4716016" y="1556792"/>
            <a:ext cx="38884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зацепился </a:t>
            </a:r>
            <a:r>
              <a:rPr lang="ru-RU" sz="2400" u="sng" dirty="0" smtClean="0">
                <a:solidFill>
                  <a:prstClr val="black"/>
                </a:solidFill>
                <a:cs typeface="Arial" charset="0"/>
              </a:rPr>
              <a:t>за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сучок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выполз </a:t>
            </a:r>
            <a:r>
              <a:rPr lang="ru-RU" sz="2400" u="sng" dirty="0" smtClean="0">
                <a:solidFill>
                  <a:prstClr val="black"/>
                </a:solidFill>
                <a:cs typeface="Arial" charset="0"/>
              </a:rPr>
              <a:t>из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норы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выехать </a:t>
            </a:r>
            <a:r>
              <a:rPr lang="ru-RU" sz="2400" u="sng" dirty="0" smtClean="0">
                <a:solidFill>
                  <a:prstClr val="black"/>
                </a:solidFill>
                <a:cs typeface="Arial" charset="0"/>
              </a:rPr>
              <a:t>из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города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добрести </a:t>
            </a:r>
            <a:r>
              <a:rPr lang="ru-RU" sz="2400" u="sng" dirty="0" smtClean="0">
                <a:solidFill>
                  <a:prstClr val="black"/>
                </a:solidFill>
                <a:cs typeface="Arial" charset="0"/>
              </a:rPr>
              <a:t>до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села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прийти </a:t>
            </a:r>
            <a:r>
              <a:rPr lang="ru-RU" sz="2400" u="sng" dirty="0" smtClean="0">
                <a:solidFill>
                  <a:prstClr val="black"/>
                </a:solidFill>
                <a:cs typeface="Arial" charset="0"/>
              </a:rPr>
              <a:t>в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школу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55650" y="214313"/>
            <a:ext cx="7561263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defRPr/>
            </a:pPr>
            <a:r>
              <a:rPr lang="ru-RU" sz="3200" b="1" dirty="0" smtClean="0">
                <a:solidFill>
                  <a:srgbClr val="0000CC"/>
                </a:solidFill>
                <a:cs typeface="Arial" charset="0"/>
              </a:rPr>
              <a:t>Составь и запиши словосочетания, правильно употребив предлоги:</a:t>
            </a:r>
            <a:endParaRPr lang="ru-RU" sz="32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0" name="Picture 2" descr="C:\Users\Юлия\Desktop\_origina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566" y="1600200"/>
            <a:ext cx="5418867" cy="4873625"/>
          </a:xfrm>
          <a:prstGeom prst="rect">
            <a:avLst/>
          </a:prstGeom>
          <a:noFill/>
        </p:spPr>
      </p:pic>
      <p:sp>
        <p:nvSpPr>
          <p:cNvPr id="6" name="Управляющая кнопка: возврат 5">
            <a:hlinkClick r:id="rId3" action="ppaction://hlinksldjump" highlightClick="1">
              <a:snd r:embed="rId4" name="chimes.wav"/>
            </a:hlinkClick>
          </p:cNvPr>
          <p:cNvSpPr/>
          <p:nvPr/>
        </p:nvSpPr>
        <p:spPr>
          <a:xfrm>
            <a:off x="8244408" y="5805264"/>
            <a:ext cx="360165" cy="360785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500063" y="1412875"/>
            <a:ext cx="814387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Интерактивная игра составлена на основе шаблона Фокиной Л.П.,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http://lidia.rusedu.net/</a:t>
            </a:r>
            <a:endParaRPr lang="ru-RU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Задания игры составлены в соответствии с УМК: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В.П. Русский язык. 2 класс. Учебник для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Тексты для заданий взяты из пособия: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Голубь В.Т. Зачетная тетрадь. Тематический контроль знаний учащихся. Русский язык. 2 класс. – Воронеж, 2017.</a:t>
            </a:r>
            <a:endParaRPr lang="ru-RU" dirty="0">
              <a:solidFill>
                <a:srgbClr val="0000CC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236296" y="188913"/>
            <a:ext cx="1656879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CC"/>
                </a:solidFill>
                <a:cs typeface="Arial" charset="0"/>
              </a:rPr>
              <a:t>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7">
      <a:dk1>
        <a:srgbClr val="5DD3FF"/>
      </a:dk1>
      <a:lt1>
        <a:sysClr val="window" lastClr="FFFFFF"/>
      </a:lt1>
      <a:dk2>
        <a:srgbClr val="BEEDFF"/>
      </a:dk2>
      <a:lt2>
        <a:srgbClr val="93E2FF"/>
      </a:lt2>
      <a:accent1>
        <a:srgbClr val="05BBFF"/>
      </a:accent1>
      <a:accent2>
        <a:srgbClr val="2A412A"/>
      </a:accent2>
      <a:accent3>
        <a:srgbClr val="A8CDD7"/>
      </a:accent3>
      <a:accent4>
        <a:srgbClr val="00B0F0"/>
      </a:accent4>
      <a:accent5>
        <a:srgbClr val="93E2FF"/>
      </a:accent5>
      <a:accent6>
        <a:srgbClr val="E8B7B7"/>
      </a:accent6>
      <a:hlink>
        <a:srgbClr val="DB5353"/>
      </a:hlink>
      <a:folHlink>
        <a:srgbClr val="BEED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260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Употребление предлогов в речи</vt:lpstr>
      <vt:lpstr>Слайд 2</vt:lpstr>
      <vt:lpstr>Слайд 3</vt:lpstr>
      <vt:lpstr>Слайд 4</vt:lpstr>
      <vt:lpstr>МОЛОДЦЫ!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</dc:title>
  <dc:creator>Юлия</dc:creator>
  <cp:lastModifiedBy>Юлия</cp:lastModifiedBy>
  <cp:revision>6</cp:revision>
  <dcterms:created xsi:type="dcterms:W3CDTF">2018-08-22T05:44:36Z</dcterms:created>
  <dcterms:modified xsi:type="dcterms:W3CDTF">2018-08-23T09:31:15Z</dcterms:modified>
</cp:coreProperties>
</file>