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5904656" cy="7920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Безударные гласные в корне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932040" y="5301208"/>
            <a:ext cx="360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Автор-составитель:</a:t>
            </a:r>
          </a:p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Пасынок Юлия Юрьевна,</a:t>
            </a:r>
          </a:p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директора по УВР, </a:t>
            </a:r>
          </a:p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НОШ № 21 г. Южно-Сахалинска,</a:t>
            </a:r>
          </a:p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Сахалинская область, 2018</a:t>
            </a:r>
            <a:endPara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4250" y="6381750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179388" y="188913"/>
            <a:ext cx="431800" cy="503237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146" name="Picture 2" descr="https://fs00.infourok.ru/images/doc/229/55335/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3528392" cy="264629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31840" y="1700808"/>
            <a:ext cx="3600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0000CC"/>
                </a:solidFill>
                <a:latin typeface="Times New Roman" pitchFamily="18" charset="0"/>
              </a:rPr>
              <a:t>Интерактивный трёнажер для учащихся 2 – 3-х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3600" b="1" dirty="0">
                <a:solidFill>
                  <a:srgbClr val="0000CC"/>
                </a:solidFill>
                <a:cs typeface="Arial" charset="0"/>
              </a:rPr>
              <a:t>Выбери тренажёр</a:t>
            </a:r>
          </a:p>
        </p:txBody>
      </p:sp>
      <p:sp>
        <p:nvSpPr>
          <p:cNvPr id="11" name="TextBox 19">
            <a:hlinkClick r:id="rId2" action="ppaction://hlinksldjump">
              <a:snd r:embed="rId3" name="chimes.wav"/>
            </a:hlinkClick>
          </p:cNvPr>
          <p:cNvSpPr txBox="1">
            <a:spLocks noChangeArrowheads="1"/>
          </p:cNvSpPr>
          <p:nvPr/>
        </p:nvSpPr>
        <p:spPr bwMode="auto">
          <a:xfrm>
            <a:off x="900113" y="1268413"/>
            <a:ext cx="31678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cs typeface="Arial" charset="0"/>
              </a:rPr>
              <a:t>Тренажёр № 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cs typeface="Arial" charset="0"/>
              </a:rPr>
              <a:t>«Подчеркните безударную гласную, которая требует проверки при письме»</a:t>
            </a:r>
            <a:endParaRPr lang="ru-RU" sz="2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оугольник 22">
            <a:hlinkClick r:id="rId4" action="ppaction://hlinksldjump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076825" y="1268413"/>
            <a:ext cx="3743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white"/>
                </a:solidFill>
                <a:cs typeface="Arial" charset="0"/>
              </a:rPr>
              <a:t>Тренажёр №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cs typeface="Arial" charset="0"/>
              </a:rPr>
              <a:t>«Спишите текст, поделив его на предложения и вставив пропущенные буквы»</a:t>
            </a:r>
            <a:endParaRPr lang="ru-RU" sz="24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TextBox 23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452320" y="6237288"/>
            <a:ext cx="1512293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CC"/>
                </a:solidFill>
                <a:cs typeface="Arial" charset="0"/>
              </a:rPr>
              <a:t>ВЫХОД</a:t>
            </a:r>
          </a:p>
        </p:txBody>
      </p:sp>
      <p:pic>
        <p:nvPicPr>
          <p:cNvPr id="5122" name="Picture 2" descr="C:\Users\Юлия\Downloads\imgonline-com-ua-Transparent-backgr-gSZC9IMRVAOj5J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789040"/>
            <a:ext cx="3541018" cy="279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2275" y="6092825"/>
            <a:ext cx="140756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CC"/>
                </a:solidFill>
                <a:cs typeface="Arial" charset="0"/>
              </a:rPr>
              <a:t>Проверка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179512" y="1556792"/>
            <a:ext cx="38884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Кричать, листочек, морской, больной, горняк, бежать, тонуть, косить, светить, местечко, варенье, глазок, носить, солить, лечить, вязать, зверёк, пилить, лечу, несу.</a:t>
            </a:r>
            <a:endParaRPr lang="ru-RU" sz="2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4644008" y="1484784"/>
            <a:ext cx="40324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Кр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чать, л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сточек, м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рской, б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льной, г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рняк, б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жать, т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нуть, к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сить, св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тить, м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стечко, в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а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ренье, гл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а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зок, н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сить, с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лить, л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чить, в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я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зать, зв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рёк, п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лить, л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чу, н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су.</a:t>
            </a:r>
            <a:endParaRPr lang="ru-RU" sz="2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55650" y="214313"/>
            <a:ext cx="7561263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2800" b="1" dirty="0" smtClean="0">
                <a:solidFill>
                  <a:srgbClr val="0000CC"/>
                </a:solidFill>
                <a:cs typeface="Arial" charset="0"/>
              </a:rPr>
              <a:t>Подчеркните безударную гласную, которая требует проверки при письме:</a:t>
            </a:r>
            <a:endParaRPr lang="ru-RU" sz="28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9" name="Управляющая кнопка: возврат 8">
            <a:hlinkClick r:id="rId3" action="ppaction://hlinksldjump" highlightClick="1">
              <a:snd r:embed="rId2" name="chimes.wav"/>
            </a:hlinkClick>
          </p:cNvPr>
          <p:cNvSpPr/>
          <p:nvPr/>
        </p:nvSpPr>
        <p:spPr>
          <a:xfrm>
            <a:off x="8244408" y="5805264"/>
            <a:ext cx="360363" cy="360363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2275" y="6092825"/>
            <a:ext cx="140756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CC"/>
                </a:solidFill>
                <a:cs typeface="Arial" charset="0"/>
              </a:rPr>
              <a:t>Проверка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179512" y="1772816"/>
            <a:ext cx="38884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Д__ждливые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капли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уд__ряли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по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тр__ве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и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цв__там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они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п__висали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л__сточках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и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тр__винках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в каждой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д__ждинке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играл </a:t>
            </a:r>
            <a:r>
              <a:rPr lang="ru-RU" sz="2000" dirty="0" err="1" smtClean="0">
                <a:solidFill>
                  <a:prstClr val="black"/>
                </a:solidFill>
                <a:cs typeface="Arial" charset="0"/>
              </a:rPr>
              <a:t>з__лотой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солнечный луч.</a:t>
            </a:r>
          </a:p>
        </p:txBody>
      </p: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4716016" y="1700808"/>
            <a:ext cx="38884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Д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ждливые капли уд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а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ряли по тр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а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ве и цв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е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там они п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висали на л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и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сточках и тр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а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винках в каждой д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ждинке играл з</a:t>
            </a:r>
            <a:r>
              <a:rPr lang="ru-RU" sz="2000" u="sng" dirty="0" smtClean="0">
                <a:solidFill>
                  <a:prstClr val="black"/>
                </a:solidFill>
                <a:cs typeface="Arial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лотой солнечный луч.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55650" y="214313"/>
            <a:ext cx="7561263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2800" b="1" dirty="0" smtClean="0">
                <a:solidFill>
                  <a:srgbClr val="0000CC"/>
                </a:solidFill>
                <a:cs typeface="Arial" charset="0"/>
              </a:rPr>
              <a:t>Спишите текст, поделив его на предложения и вставив пропущенные буквы:</a:t>
            </a:r>
            <a:endParaRPr lang="ru-RU" sz="28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>
              <a:snd r:embed="rId3" name="chimes.wav"/>
            </a:hlinkClick>
          </p:cNvPr>
          <p:cNvSpPr/>
          <p:nvPr/>
        </p:nvSpPr>
        <p:spPr>
          <a:xfrm>
            <a:off x="8244408" y="5805264"/>
            <a:ext cx="360165" cy="360785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049" name="Picture 1" descr="C:\Users\Юлия\Desktop\imgonline-com-ua-Transparent-backgr-gSZC9IMRVAOj5J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556792"/>
            <a:ext cx="6170700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500063" y="1412875"/>
            <a:ext cx="81438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Интерактивная игра составлена на основе шаблона Фокиной Л.П.,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http://lidia.rusedu.net/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Задания игры составлены в соответствии с УМК: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Канакина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В.П. Русский язык. 2 класс. Учебник для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организаций. В 2 ч. – М.: Просвещение, 2018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Тексты для заданий взяты из пособия: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Голубь В.Т. Зачетная тетрадь. Тематический контроль знаний учащихся. Русский язык. 2 класс. – Воронеж, 2017.</a:t>
            </a:r>
            <a:endParaRPr lang="ru-RU" dirty="0">
              <a:solidFill>
                <a:srgbClr val="0000CC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236296" y="188913"/>
            <a:ext cx="1656879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CC"/>
                </a:solidFill>
                <a:cs typeface="Arial" charset="0"/>
              </a:rPr>
              <a:t>ВЫХОД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7">
      <a:dk1>
        <a:srgbClr val="5DD3FF"/>
      </a:dk1>
      <a:lt1>
        <a:sysClr val="window" lastClr="FFFFFF"/>
      </a:lt1>
      <a:dk2>
        <a:srgbClr val="BEEDFF"/>
      </a:dk2>
      <a:lt2>
        <a:srgbClr val="93E2FF"/>
      </a:lt2>
      <a:accent1>
        <a:srgbClr val="05BBFF"/>
      </a:accent1>
      <a:accent2>
        <a:srgbClr val="2A412A"/>
      </a:accent2>
      <a:accent3>
        <a:srgbClr val="A8CDD7"/>
      </a:accent3>
      <a:accent4>
        <a:srgbClr val="00B0F0"/>
      </a:accent4>
      <a:accent5>
        <a:srgbClr val="93E2FF"/>
      </a:accent5>
      <a:accent6>
        <a:srgbClr val="E8B7B7"/>
      </a:accent6>
      <a:hlink>
        <a:srgbClr val="DB5353"/>
      </a:hlink>
      <a:folHlink>
        <a:srgbClr val="BEED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318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Безударные гласные в корне</vt:lpstr>
      <vt:lpstr>Слайд 2</vt:lpstr>
      <vt:lpstr>Слайд 3</vt:lpstr>
      <vt:lpstr>Слайд 4</vt:lpstr>
      <vt:lpstr>МОЛОДЦЫ!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</dc:title>
  <dc:creator>Юлия</dc:creator>
  <cp:lastModifiedBy>Юлия</cp:lastModifiedBy>
  <cp:revision>9</cp:revision>
  <dcterms:created xsi:type="dcterms:W3CDTF">2018-08-22T05:44:36Z</dcterms:created>
  <dcterms:modified xsi:type="dcterms:W3CDTF">2018-08-23T09:46:24Z</dcterms:modified>
</cp:coreProperties>
</file>