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9E3A38"/>
    <a:srgbClr val="C78359"/>
    <a:srgbClr val="A80000"/>
    <a:srgbClr val="532305"/>
    <a:srgbClr val="DEA3A2"/>
    <a:srgbClr val="AAF2FC"/>
    <a:srgbClr val="FF6161"/>
    <a:srgbClr val="D17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5" name="Picture 3" descr="D:\Clipart\Школа\4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717032"/>
            <a:ext cx="2481064" cy="2481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4B45-E214-4E5F-BDA2-0085790C1D1D}" type="datetimeFigureOut">
              <a:rPr lang="ru-RU" smtClean="0"/>
              <a:pPr/>
              <a:t>24.08.2018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A88E-286C-4AE8-B10E-C04EF97E51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69756" y="278820"/>
            <a:ext cx="8604488" cy="6300360"/>
          </a:xfrm>
          <a:prstGeom prst="rect">
            <a:avLst/>
          </a:prstGeom>
          <a:solidFill>
            <a:srgbClr val="F2D7C6"/>
          </a:solidFill>
          <a:ln>
            <a:solidFill>
              <a:srgbClr val="E9BC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2" name="Picture 2" descr="C:\Users\Лариса\Pictures\Рамки и фоны\2430.pn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2.jpeg"/><Relationship Id="rId18" Type="http://schemas.openxmlformats.org/officeDocument/2006/relationships/image" Target="../media/image16.jpeg"/><Relationship Id="rId3" Type="http://schemas.openxmlformats.org/officeDocument/2006/relationships/image" Target="../media/image5.jpeg"/><Relationship Id="rId21" Type="http://schemas.openxmlformats.org/officeDocument/2006/relationships/image" Target="../media/image19.png"/><Relationship Id="rId7" Type="http://schemas.microsoft.com/office/2007/relationships/hdphoto" Target="../media/hdphoto2.wdp"/><Relationship Id="rId12" Type="http://schemas.microsoft.com/office/2007/relationships/hdphoto" Target="../media/hdphoto3.wdp"/><Relationship Id="rId17" Type="http://schemas.openxmlformats.org/officeDocument/2006/relationships/image" Target="../media/image15.jpg"/><Relationship Id="rId25" Type="http://schemas.openxmlformats.org/officeDocument/2006/relationships/image" Target="../media/image23.jpeg"/><Relationship Id="rId2" Type="http://schemas.openxmlformats.org/officeDocument/2006/relationships/image" Target="../media/image4.jpeg"/><Relationship Id="rId16" Type="http://schemas.microsoft.com/office/2007/relationships/hdphoto" Target="../media/hdphoto4.wdp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24" Type="http://schemas.openxmlformats.org/officeDocument/2006/relationships/image" Target="../media/image22.jpeg"/><Relationship Id="rId5" Type="http://schemas.microsoft.com/office/2007/relationships/hdphoto" Target="../media/hdphoto1.wdp"/><Relationship Id="rId15" Type="http://schemas.openxmlformats.org/officeDocument/2006/relationships/image" Target="../media/image14.png"/><Relationship Id="rId23" Type="http://schemas.openxmlformats.org/officeDocument/2006/relationships/image" Target="../media/image21.jpeg"/><Relationship Id="rId10" Type="http://schemas.openxmlformats.org/officeDocument/2006/relationships/image" Target="../media/image10.jpeg"/><Relationship Id="rId19" Type="http://schemas.openxmlformats.org/officeDocument/2006/relationships/image" Target="../media/image17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Relationship Id="rId14" Type="http://schemas.openxmlformats.org/officeDocument/2006/relationships/image" Target="../media/image13.jpeg"/><Relationship Id="rId22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legal/fotki_termsofuse/" TargetMode="External"/><Relationship Id="rId2" Type="http://schemas.openxmlformats.org/officeDocument/2006/relationships/hyperlink" Target="http://yandex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" r="2833"/>
          <a:stretch/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683568" y="2587512"/>
            <a:ext cx="8004425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US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Professions </a:t>
            </a:r>
            <a:br>
              <a:rPr lang="en-US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</a:br>
            <a:r>
              <a:rPr lang="en-US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you can choose</a:t>
            </a:r>
            <a:endParaRPr lang="ru-RU"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3933056"/>
            <a:ext cx="6364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Венгерский кроссворд для учащихся 4-6 классов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661248"/>
            <a:ext cx="9144000" cy="1261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</a:t>
            </a:r>
            <a:r>
              <a:rPr lang="ru-RU" sz="1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Степанова, учитель </a:t>
            </a:r>
            <a:r>
              <a:rPr lang="ru-RU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английского языка </a:t>
            </a:r>
          </a:p>
          <a:p>
            <a:pPr algn="ctr">
              <a:defRPr/>
            </a:pPr>
            <a:r>
              <a:rPr lang="ru-RU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2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r>
              <a:rPr lang="ru-RU" sz="1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имени Героя Советского Союза  М.В</a:t>
            </a:r>
            <a:r>
              <a:rPr lang="ru-RU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 Силантьева</a:t>
            </a:r>
            <a:r>
              <a:rPr lang="ru-RU" sz="1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1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2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2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ctr">
              <a:defRPr/>
            </a:pPr>
            <a:endParaRPr lang="ru-RU" sz="12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endParaRPr lang="ru-RU" sz="16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" r="2833"/>
          <a:stretch/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46" y="5415621"/>
            <a:ext cx="914400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Кстати, вы не забыли </a:t>
            </a:r>
          </a:p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правила венгерского кроссворда?</a:t>
            </a:r>
          </a:p>
          <a:p>
            <a:pPr marL="457200" indent="-457200" algn="ctr">
              <a:buAutoNum type="arabicPeriod"/>
            </a:pPr>
            <a:r>
              <a:rPr lang="ru-RU" b="1" dirty="0" smtClean="0">
                <a:latin typeface="Arial Narrow" panose="020B0606020202030204" pitchFamily="34" charset="0"/>
              </a:rPr>
              <a:t>Слова не пересекаются.</a:t>
            </a:r>
          </a:p>
          <a:p>
            <a:pPr marL="457200" indent="-457200" algn="ctr">
              <a:buAutoNum type="arabicPeriod"/>
            </a:pPr>
            <a:r>
              <a:rPr lang="ru-RU" b="1" dirty="0" smtClean="0">
                <a:latin typeface="Arial Narrow" panose="020B0606020202030204" pitchFamily="34" charset="0"/>
              </a:rPr>
              <a:t>Слова изгибаются только по горизонтали и по вертикали в любые стороны.</a:t>
            </a:r>
          </a:p>
          <a:p>
            <a:pPr marL="457200" indent="-457200" algn="ctr">
              <a:buAutoNum type="arabicPeriod"/>
            </a:pPr>
            <a:r>
              <a:rPr lang="ru-RU" b="1" dirty="0" smtClean="0">
                <a:latin typeface="Arial Narrow" panose="020B0606020202030204" pitchFamily="34" charset="0"/>
              </a:rPr>
              <a:t>Каждая буква может входить в состав только одного слова.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852936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Друзья!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Ваше задание -  </a:t>
            </a:r>
            <a:r>
              <a:rPr lang="ru-RU" sz="2400" b="1" dirty="0" smtClean="0">
                <a:solidFill>
                  <a:srgbClr val="002060"/>
                </a:solidFill>
              </a:rPr>
              <a:t>найти названия некоторых профессий и занятий</a:t>
            </a:r>
            <a:r>
              <a:rPr lang="ru-RU" sz="2400" b="1" dirty="0" smtClean="0">
                <a:solidFill>
                  <a:srgbClr val="002060"/>
                </a:solidFill>
              </a:rPr>
              <a:t>. Кто же из вас быстрее сможет справиться с заданием?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1" y="-49117"/>
            <a:ext cx="9182161" cy="690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абличка 1"/>
          <p:cNvSpPr/>
          <p:nvPr/>
        </p:nvSpPr>
        <p:spPr>
          <a:xfrm>
            <a:off x="2555804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p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059860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i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563916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l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4067972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o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572028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t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5076084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g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5580140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a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6084196" y="908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v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2555804" y="1412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a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2555804" y="1916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c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2555804" y="2420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t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Табличка 13"/>
          <p:cNvSpPr/>
          <p:nvPr/>
        </p:nvSpPr>
        <p:spPr>
          <a:xfrm>
            <a:off x="2555804" y="342905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2555804" y="2925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o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Табличка 15"/>
          <p:cNvSpPr/>
          <p:nvPr/>
        </p:nvSpPr>
        <p:spPr>
          <a:xfrm>
            <a:off x="2555804" y="3933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c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2555804" y="443716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8" name="Табличка 17"/>
          <p:cNvSpPr/>
          <p:nvPr/>
        </p:nvSpPr>
        <p:spPr>
          <a:xfrm>
            <a:off x="3059860" y="1412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a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9" name="Табличка 18"/>
          <p:cNvSpPr/>
          <p:nvPr/>
        </p:nvSpPr>
        <p:spPr>
          <a:xfrm>
            <a:off x="3059860" y="1916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n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0" name="Табличка 19"/>
          <p:cNvSpPr/>
          <p:nvPr/>
        </p:nvSpPr>
        <p:spPr>
          <a:xfrm>
            <a:off x="3059860" y="2421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u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1" name="Табличка 20"/>
          <p:cNvSpPr/>
          <p:nvPr/>
        </p:nvSpPr>
        <p:spPr>
          <a:xfrm>
            <a:off x="3059860" y="342905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2" name="Табличка 21"/>
          <p:cNvSpPr/>
          <p:nvPr/>
        </p:nvSpPr>
        <p:spPr>
          <a:xfrm>
            <a:off x="3059860" y="292505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Табличка 22"/>
          <p:cNvSpPr/>
          <p:nvPr/>
        </p:nvSpPr>
        <p:spPr>
          <a:xfrm>
            <a:off x="3059860" y="393316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o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4" name="Табличка 23"/>
          <p:cNvSpPr/>
          <p:nvPr/>
        </p:nvSpPr>
        <p:spPr>
          <a:xfrm>
            <a:off x="3059860" y="443716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n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5" name="Табличка 24"/>
          <p:cNvSpPr/>
          <p:nvPr/>
        </p:nvSpPr>
        <p:spPr>
          <a:xfrm>
            <a:off x="3563916" y="1412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6" name="Табличка 25"/>
          <p:cNvSpPr/>
          <p:nvPr/>
        </p:nvSpPr>
        <p:spPr>
          <a:xfrm>
            <a:off x="3563916" y="1916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t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7" name="Табличка 26"/>
          <p:cNvSpPr/>
          <p:nvPr/>
        </p:nvSpPr>
        <p:spPr>
          <a:xfrm>
            <a:off x="3563916" y="2420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m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8" name="Табличка 27"/>
          <p:cNvSpPr/>
          <p:nvPr/>
        </p:nvSpPr>
        <p:spPr>
          <a:xfrm>
            <a:off x="3563916" y="3429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9" name="Табличка 28"/>
          <p:cNvSpPr/>
          <p:nvPr/>
        </p:nvSpPr>
        <p:spPr>
          <a:xfrm>
            <a:off x="3563916" y="2924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0" name="Табличка 29"/>
          <p:cNvSpPr/>
          <p:nvPr/>
        </p:nvSpPr>
        <p:spPr>
          <a:xfrm>
            <a:off x="3563916" y="393305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o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1" name="Табличка 30"/>
          <p:cNvSpPr/>
          <p:nvPr/>
        </p:nvSpPr>
        <p:spPr>
          <a:xfrm>
            <a:off x="3563916" y="4437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g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2" name="Табличка 31"/>
          <p:cNvSpPr/>
          <p:nvPr/>
        </p:nvSpPr>
        <p:spPr>
          <a:xfrm>
            <a:off x="4067972" y="141277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t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3" name="Табличка 32"/>
          <p:cNvSpPr/>
          <p:nvPr/>
        </p:nvSpPr>
        <p:spPr>
          <a:xfrm>
            <a:off x="4067972" y="1916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u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4" name="Табличка 33"/>
          <p:cNvSpPr/>
          <p:nvPr/>
        </p:nvSpPr>
        <p:spPr>
          <a:xfrm>
            <a:off x="4067972" y="2420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h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5" name="Табличка 34"/>
          <p:cNvSpPr/>
          <p:nvPr/>
        </p:nvSpPr>
        <p:spPr>
          <a:xfrm>
            <a:off x="4067972" y="3429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6" name="Табличка 35"/>
          <p:cNvSpPr/>
          <p:nvPr/>
        </p:nvSpPr>
        <p:spPr>
          <a:xfrm>
            <a:off x="4067972" y="2925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c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7" name="Табличка 36"/>
          <p:cNvSpPr/>
          <p:nvPr/>
        </p:nvSpPr>
        <p:spPr>
          <a:xfrm>
            <a:off x="4067972" y="3933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k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8" name="Табличка 37"/>
          <p:cNvSpPr/>
          <p:nvPr/>
        </p:nvSpPr>
        <p:spPr>
          <a:xfrm>
            <a:off x="4067972" y="4437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i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9" name="Табличка 38"/>
          <p:cNvSpPr/>
          <p:nvPr/>
        </p:nvSpPr>
        <p:spPr>
          <a:xfrm>
            <a:off x="4572028" y="1412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0" name="Табличка 39"/>
          <p:cNvSpPr/>
          <p:nvPr/>
        </p:nvSpPr>
        <p:spPr>
          <a:xfrm>
            <a:off x="4572028" y="1916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a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1" name="Табличка 40"/>
          <p:cNvSpPr/>
          <p:nvPr/>
        </p:nvSpPr>
        <p:spPr>
          <a:xfrm>
            <a:off x="4572028" y="2420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a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2" name="Табличка 41"/>
          <p:cNvSpPr/>
          <p:nvPr/>
        </p:nvSpPr>
        <p:spPr>
          <a:xfrm>
            <a:off x="4572028" y="3429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a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3" name="Табличка 42"/>
          <p:cNvSpPr/>
          <p:nvPr/>
        </p:nvSpPr>
        <p:spPr>
          <a:xfrm>
            <a:off x="4572028" y="2924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n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4" name="Табличка 43"/>
          <p:cNvSpPr/>
          <p:nvPr/>
        </p:nvSpPr>
        <p:spPr>
          <a:xfrm>
            <a:off x="4572028" y="393305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5" name="Табличка 44"/>
          <p:cNvSpPr/>
          <p:nvPr/>
        </p:nvSpPr>
        <p:spPr>
          <a:xfrm>
            <a:off x="4572028" y="4437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n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6" name="Табличка 45"/>
          <p:cNvSpPr/>
          <p:nvPr/>
        </p:nvSpPr>
        <p:spPr>
          <a:xfrm>
            <a:off x="5076084" y="141277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o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7" name="Табличка 46"/>
          <p:cNvSpPr/>
          <p:nvPr/>
        </p:nvSpPr>
        <p:spPr>
          <a:xfrm>
            <a:off x="5076084" y="1916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n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8" name="Табличка 47"/>
          <p:cNvSpPr/>
          <p:nvPr/>
        </p:nvSpPr>
        <p:spPr>
          <a:xfrm>
            <a:off x="5076084" y="2420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c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9" name="Табличка 48"/>
          <p:cNvSpPr/>
          <p:nvPr/>
        </p:nvSpPr>
        <p:spPr>
          <a:xfrm>
            <a:off x="5076084" y="3429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k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0" name="Табличка 49"/>
          <p:cNvSpPr/>
          <p:nvPr/>
        </p:nvSpPr>
        <p:spPr>
          <a:xfrm>
            <a:off x="5076084" y="2925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i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1" name="Табличка 50"/>
          <p:cNvSpPr/>
          <p:nvPr/>
        </p:nvSpPr>
        <p:spPr>
          <a:xfrm>
            <a:off x="5076084" y="3933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2" name="Табличка 51"/>
          <p:cNvSpPr/>
          <p:nvPr/>
        </p:nvSpPr>
        <p:spPr>
          <a:xfrm>
            <a:off x="5076084" y="4437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3" name="Табличка 52"/>
          <p:cNvSpPr/>
          <p:nvPr/>
        </p:nvSpPr>
        <p:spPr>
          <a:xfrm>
            <a:off x="5580140" y="1412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4" name="Табличка 53"/>
          <p:cNvSpPr/>
          <p:nvPr/>
        </p:nvSpPr>
        <p:spPr>
          <a:xfrm>
            <a:off x="5580140" y="191683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d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5" name="Табличка 54"/>
          <p:cNvSpPr/>
          <p:nvPr/>
        </p:nvSpPr>
        <p:spPr>
          <a:xfrm>
            <a:off x="5580140" y="2420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6" name="Табличка 55"/>
          <p:cNvSpPr/>
          <p:nvPr/>
        </p:nvSpPr>
        <p:spPr>
          <a:xfrm>
            <a:off x="5580140" y="3429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7" name="Табличка 56"/>
          <p:cNvSpPr/>
          <p:nvPr/>
        </p:nvSpPr>
        <p:spPr>
          <a:xfrm>
            <a:off x="5580140" y="2924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n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8" name="Табличка 57"/>
          <p:cNvSpPr/>
          <p:nvPr/>
        </p:nvSpPr>
        <p:spPr>
          <a:xfrm>
            <a:off x="5580140" y="393305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9" name="Табличка 58"/>
          <p:cNvSpPr/>
          <p:nvPr/>
        </p:nvSpPr>
        <p:spPr>
          <a:xfrm>
            <a:off x="5580140" y="4437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0" name="Табличка 59"/>
          <p:cNvSpPr/>
          <p:nvPr/>
        </p:nvSpPr>
        <p:spPr>
          <a:xfrm>
            <a:off x="6084196" y="1412776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e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1" name="Табличка 60"/>
          <p:cNvSpPr/>
          <p:nvPr/>
        </p:nvSpPr>
        <p:spPr>
          <a:xfrm>
            <a:off x="6084196" y="1916888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t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2" name="Табличка 61"/>
          <p:cNvSpPr/>
          <p:nvPr/>
        </p:nvSpPr>
        <p:spPr>
          <a:xfrm>
            <a:off x="6084196" y="2420944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h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3" name="Табличка 62"/>
          <p:cNvSpPr/>
          <p:nvPr/>
        </p:nvSpPr>
        <p:spPr>
          <a:xfrm>
            <a:off x="6084196" y="3429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4" name="Табличка 63"/>
          <p:cNvSpPr/>
          <p:nvPr/>
        </p:nvSpPr>
        <p:spPr>
          <a:xfrm>
            <a:off x="6084196" y="2925000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o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5" name="Табличка 64"/>
          <p:cNvSpPr/>
          <p:nvPr/>
        </p:nvSpPr>
        <p:spPr>
          <a:xfrm>
            <a:off x="6084196" y="3933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t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6" name="Табличка 65"/>
          <p:cNvSpPr/>
          <p:nvPr/>
        </p:nvSpPr>
        <p:spPr>
          <a:xfrm>
            <a:off x="6084196" y="4437112"/>
            <a:ext cx="504000" cy="504000"/>
          </a:xfrm>
          <a:prstGeom prst="plaque">
            <a:avLst/>
          </a:prstGeom>
          <a:solidFill>
            <a:srgbClr val="DEA3A2"/>
          </a:solidFill>
          <a:ln>
            <a:solidFill>
              <a:srgbClr val="FF616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5" y="701930"/>
            <a:ext cx="1131063" cy="1131063"/>
          </a:xfrm>
          <a:prstGeom prst="rect">
            <a:avLst/>
          </a:prstGeom>
          <a:solidFill>
            <a:srgbClr val="E9BCA1"/>
          </a:solidFill>
          <a:ln w="19050">
            <a:solidFill>
              <a:srgbClr val="C78359"/>
            </a:solidFill>
          </a:ln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21" y="2168910"/>
            <a:ext cx="1099366" cy="1008034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5" y="3359101"/>
            <a:ext cx="1008112" cy="1008112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39" y="3067553"/>
            <a:ext cx="1004037" cy="1276318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37" y="5115850"/>
            <a:ext cx="1022183" cy="1022183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36" y="852986"/>
            <a:ext cx="1064190" cy="945946"/>
          </a:xfrm>
          <a:prstGeom prst="rect">
            <a:avLst/>
          </a:prstGeom>
          <a:solidFill>
            <a:srgbClr val="0070C0"/>
          </a:solidFill>
          <a:ln w="19050">
            <a:solidFill>
              <a:srgbClr val="C78359"/>
            </a:solidFill>
          </a:ln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803" y="5324187"/>
            <a:ext cx="1027879" cy="7709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C78359"/>
            </a:solidFill>
          </a:ln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088" y="5266325"/>
            <a:ext cx="994108" cy="813361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782" y="4616655"/>
            <a:ext cx="1008000" cy="1011876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4634331"/>
            <a:ext cx="1008000" cy="1008000"/>
          </a:xfrm>
          <a:prstGeom prst="rect">
            <a:avLst/>
          </a:prstGeom>
          <a:noFill/>
          <a:ln w="19050">
            <a:solidFill>
              <a:srgbClr val="C78359"/>
            </a:solidFill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136535" y="1926370"/>
            <a:ext cx="1064191" cy="9967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34" y="705525"/>
            <a:ext cx="1138113" cy="1138113"/>
          </a:xfrm>
          <a:prstGeom prst="rect">
            <a:avLst/>
          </a:prstGeom>
          <a:solidFill>
            <a:srgbClr val="E9BCA1"/>
          </a:solidFill>
          <a:ln w="19050">
            <a:solidFill>
              <a:srgbClr val="C78359"/>
            </a:solidFill>
          </a:ln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2" y="2169082"/>
            <a:ext cx="1099178" cy="1007862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25" y="3355640"/>
            <a:ext cx="988231" cy="988231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0" y="4634331"/>
            <a:ext cx="1008000" cy="1008000"/>
          </a:xfrm>
          <a:prstGeom prst="rect">
            <a:avLst/>
          </a:prstGeom>
          <a:noFill/>
          <a:ln w="19050">
            <a:solidFill>
              <a:srgbClr val="C78359"/>
            </a:solidFill>
          </a:ln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34" y="829028"/>
            <a:ext cx="1091143" cy="969904"/>
          </a:xfrm>
          <a:prstGeom prst="rect">
            <a:avLst/>
          </a:prstGeom>
          <a:solidFill>
            <a:srgbClr val="0070C0"/>
          </a:solidFill>
          <a:ln w="19050">
            <a:solidFill>
              <a:srgbClr val="C78359"/>
            </a:solidFill>
          </a:ln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136535" y="1916775"/>
            <a:ext cx="1074434" cy="1006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38" y="3069205"/>
            <a:ext cx="1021099" cy="1298007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609912"/>
            <a:ext cx="1008000" cy="1011876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55" y="5092993"/>
            <a:ext cx="1034073" cy="1034073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  <p:pic>
        <p:nvPicPr>
          <p:cNvPr id="88" name="Рисунок 8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802" y="5337138"/>
            <a:ext cx="1027880" cy="7709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C78359"/>
            </a:solidFill>
          </a:ln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084" y="5221850"/>
            <a:ext cx="1048466" cy="857836"/>
          </a:xfrm>
          <a:prstGeom prst="rect">
            <a:avLst/>
          </a:prstGeom>
          <a:ln w="19050">
            <a:solidFill>
              <a:srgbClr val="C78359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17F7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17F7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17F7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17F7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17F7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1C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781C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9E40E"/>
                                      </p:to>
                                    </p:animClr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9E40E"/>
                                      </p:to>
                                    </p:animClr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9E40E"/>
                                      </p:to>
                                    </p:animClr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9E40E"/>
                                      </p:to>
                                    </p:animClr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9E40E"/>
                                      </p:to>
                                    </p:animClr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ADF8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3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6277"/>
                                      </p:to>
                                    </p:animClr>
                                    <p:set>
                                      <p:cBhvr>
                                        <p:cTn id="3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000"/>
                            </p:stCondLst>
                            <p:childTnLst>
                              <p:par>
                                <p:cTn id="3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F5F9"/>
                                      </p:to>
                                    </p:animClr>
                                    <p:set>
                                      <p:cBhvr>
                                        <p:cTn id="3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F5F9"/>
                                      </p:to>
                                    </p:animClr>
                                    <p:set>
                                      <p:cBhvr>
                                        <p:cTn id="3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F5F9"/>
                                      </p:to>
                                    </p:animClr>
                                    <p:set>
                                      <p:cBhvr>
                                        <p:cTn id="3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F5F9"/>
                                      </p:to>
                                    </p:animClr>
                                    <p:set>
                                      <p:cBhvr>
                                        <p:cTn id="3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9F5F9"/>
                                      </p:to>
                                    </p:animClr>
                                    <p:set>
                                      <p:cBhvr>
                                        <p:cTn id="3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00"/>
                            </p:stCondLst>
                            <p:childTnLst>
                              <p:par>
                                <p:cTn id="3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ECE8B"/>
                                      </p:to>
                                    </p:animClr>
                                    <p:set>
                                      <p:cBhvr>
                                        <p:cTn id="3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ECE8B"/>
                                      </p:to>
                                    </p:animClr>
                                    <p:set>
                                      <p:cBhvr>
                                        <p:cTn id="3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ECE8B"/>
                                      </p:to>
                                    </p:animClr>
                                    <p:set>
                                      <p:cBhvr>
                                        <p:cTn id="3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ECE8B"/>
                                      </p:to>
                                    </p:animClr>
                                    <p:set>
                                      <p:cBhvr>
                                        <p:cTn id="39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000"/>
                            </p:stCondLst>
                            <p:childTnLst>
                              <p:par>
                                <p:cTn id="3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B00F6"/>
                                      </p:to>
                                    </p:animClr>
                                    <p:set>
                                      <p:cBhvr>
                                        <p:cTn id="4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B00F6"/>
                                      </p:to>
                                    </p:animClr>
                                    <p:set>
                                      <p:cBhvr>
                                        <p:cTn id="4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B00F6"/>
                                      </p:to>
                                    </p:animClr>
                                    <p:set>
                                      <p:cBhvr>
                                        <p:cTn id="4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1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0" fill="hold">
                      <p:stCondLst>
                        <p:cond delay="0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B00F6"/>
                                      </p:to>
                                    </p:animClr>
                                    <p:set>
                                      <p:cBhvr>
                                        <p:cTn id="4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000"/>
                            </p:stCondLst>
                            <p:childTnLst>
                              <p:par>
                                <p:cTn id="4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B67B"/>
                                      </p:to>
                                    </p:animClr>
                                    <p:set>
                                      <p:cBhvr>
                                        <p:cTn id="4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B67B"/>
                                      </p:to>
                                    </p:animClr>
                                    <p:set>
                                      <p:cBhvr>
                                        <p:cTn id="4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B67B"/>
                                      </p:to>
                                    </p:animClr>
                                    <p:set>
                                      <p:cBhvr>
                                        <p:cTn id="4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B67B"/>
                                      </p:to>
                                    </p:animClr>
                                    <p:set>
                                      <p:cBhvr>
                                        <p:cTn id="4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BB67B"/>
                                      </p:to>
                                    </p:animClr>
                                    <p:set>
                                      <p:cBhvr>
                                        <p:cTn id="4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0" fill="hold">
                      <p:stCondLst>
                        <p:cond delay="0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634A"/>
                                      </p:to>
                                    </p:animClr>
                                    <p:set>
                                      <p:cBhvr>
                                        <p:cTn id="4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634A"/>
                                      </p:to>
                                    </p:animClr>
                                    <p:set>
                                      <p:cBhvr>
                                        <p:cTn id="4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634A"/>
                                      </p:to>
                                    </p:animClr>
                                    <p:set>
                                      <p:cBhvr>
                                        <p:cTn id="4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000"/>
                            </p:stCondLst>
                            <p:childTnLst>
                              <p:par>
                                <p:cTn id="4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619672" y="1988839"/>
            <a:ext cx="6768752" cy="22629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smtClean="0"/>
              <a:t>Все изображения в презентации взяты на сайте    </a:t>
            </a:r>
            <a:r>
              <a:rPr lang="ru-RU" b="1" smtClean="0">
                <a:hlinkClick r:id="rId2"/>
              </a:rPr>
              <a:t>http://yandex.ru</a:t>
            </a:r>
            <a:r>
              <a:rPr lang="ru-RU" smtClean="0"/>
              <a:t>  </a:t>
            </a:r>
          </a:p>
          <a:p>
            <a:pPr marL="0" indent="0">
              <a:buFont typeface="Georgia" pitchFamily="18" charset="0"/>
              <a:buNone/>
            </a:pPr>
            <a:r>
              <a:rPr lang="ru-RU" smtClean="0"/>
              <a:t> Условия использования сайта </a:t>
            </a:r>
            <a:r>
              <a:rPr lang="ru-RU" b="1" smtClean="0">
                <a:hlinkClick r:id="rId3"/>
              </a:rPr>
              <a:t>https://yandex.ru/legal/fotki_termsofuse/</a:t>
            </a:r>
            <a:r>
              <a:rPr lang="ru-RU" b="1" u="sng" smtClean="0"/>
              <a:t>  </a:t>
            </a:r>
            <a:endParaRPr lang="ru-RU" dirty="0"/>
          </a:p>
        </p:txBody>
      </p:sp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" r="2833" b="14983"/>
          <a:stretch/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403648" y="4365104"/>
            <a:ext cx="6768752" cy="22629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dirty="0" smtClean="0"/>
              <a:t>Все изображения в презентации взяты на сайте    </a:t>
            </a:r>
            <a:r>
              <a:rPr lang="ru-RU" b="1" dirty="0" smtClean="0">
                <a:hlinkClick r:id="rId2"/>
              </a:rPr>
              <a:t>http://yandex.ru</a:t>
            </a:r>
            <a:r>
              <a:rPr lang="ru-RU" dirty="0" smtClean="0"/>
              <a:t>  </a:t>
            </a:r>
          </a:p>
          <a:p>
            <a:pPr marL="0" indent="0">
              <a:buFont typeface="Georgia" pitchFamily="18" charset="0"/>
              <a:buNone/>
            </a:pPr>
            <a:r>
              <a:rPr lang="ru-RU" dirty="0" smtClean="0"/>
              <a:t> Условия использования сайта </a:t>
            </a:r>
            <a:r>
              <a:rPr lang="ru-RU" b="1" dirty="0" smtClean="0">
                <a:hlinkClick r:id="rId3"/>
              </a:rPr>
              <a:t>https://yandex.ru/legal/fotki_termsofuse/</a:t>
            </a:r>
            <a:r>
              <a:rPr lang="ru-RU" b="1" u="sng" dirty="0" smtClean="0"/>
              <a:t> 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-3125"/>
            <a:ext cx="91440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Все изображения в презентации взяты на </a:t>
            </a:r>
          </a:p>
        </p:txBody>
      </p:sp>
    </p:spTree>
    <p:extLst>
      <p:ext uri="{BB962C8B-B14F-4D97-AF65-F5344CB8AC3E}">
        <p14:creationId xmlns:p14="http://schemas.microsoft.com/office/powerpoint/2010/main" val="12684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454</TotalTime>
  <Words>177</Words>
  <Application>Microsoft Office PowerPoint</Application>
  <PresentationFormat>Экран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Professions  you can choose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1</cp:lastModifiedBy>
  <cp:revision>64</cp:revision>
  <dcterms:created xsi:type="dcterms:W3CDTF">2017-07-17T18:02:15Z</dcterms:created>
  <dcterms:modified xsi:type="dcterms:W3CDTF">2018-08-24T09:12:39Z</dcterms:modified>
</cp:coreProperties>
</file>