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4" r:id="rId1"/>
  </p:sldMasterIdLst>
  <p:sldIdLst>
    <p:sldId id="256" r:id="rId2"/>
    <p:sldId id="259" r:id="rId3"/>
    <p:sldId id="261" r:id="rId4"/>
    <p:sldId id="258" r:id="rId5"/>
    <p:sldId id="262" r:id="rId6"/>
    <p:sldId id="263" r:id="rId7"/>
    <p:sldId id="264" r:id="rId8"/>
    <p:sldId id="265" r:id="rId9"/>
    <p:sldId id="260" r:id="rId10"/>
    <p:sldId id="257" r:id="rId11"/>
  </p:sldIdLst>
  <p:sldSz cx="9144000" cy="6858000" type="screen4x3"/>
  <p:notesSz cx="6858000" cy="9144000"/>
  <p:embeddedFontLst>
    <p:embeddedFont>
      <p:font typeface="AGCooperCyr"/>
      <p:italic r:id="rId12"/>
    </p:embeddedFont>
    <p:embeddedFont>
      <p:font typeface="Wingdings 2" pitchFamily="18" charset="2"/>
      <p:regular r:id="rId13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1AA6E6D9-C41D-4849-AD11-83114004F5D6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E794CB26-E7CE-47FF-A223-30EBEAA8A1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F0E00-F578-468C-82BB-C04A50B38CF0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15975-1421-4E2B-9655-444ABD9E80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E49099-C843-4F46-920F-E321DCE5A89B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89F510-A810-4DB2-B3A2-426605D63A2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F8637CF-EA59-41EB-9D6B-9349106D7FB7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61D5841F-2AD0-46BD-82C6-096A21711A4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9BEEC679-1936-4060-8E6D-B94065D1FF19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BDB2FFEC-36C4-4EF4-AE5A-EF3D6A63AC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AFBD83-DC95-408C-93C9-AFB2932BEE4F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682C5B-8172-409C-BDEB-FC8CED8D7D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05B0FB-A8B2-4EA0-96BD-B6C40D90FECE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6B576D-B3D9-4B1C-9822-29F8A319424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6A466039-0DD7-416B-B690-6AC7C9398A68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BD3B864E-6DD3-4645-B114-0E3177AE4C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58A81-3CB4-43C7-8ECD-FD97E924D054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A202A6-D407-4658-A809-1555D0D44D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5F2CB3A7-384F-4B63-8202-B90D30A5991A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BEE3A99-C7F8-4F80-9249-DA7FDFECA2E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C81328B1-05BE-4720-BF89-B0FF26900D1D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0E94351-899F-40E1-9901-3CFD71E04F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B357F32-9BBE-46DB-86C9-509059A531C8}" type="datetimeFigureOut">
              <a:rPr lang="ru-RU" smtClean="0"/>
              <a:pPr>
                <a:defRPr/>
              </a:pPr>
              <a:t>26.08.2018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4A43A7F-68E4-4896-AB75-806352B9599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63688" y="476672"/>
            <a:ext cx="702146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>«Какие бывают растения»</a:t>
            </a:r>
            <a:endParaRPr lang="ru-RU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GCooperCyr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GCooperCyr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>Тест для учащихся 2-х классов</a:t>
            </a:r>
            <a:r>
              <a:rPr lang="ru-RU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8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GCooperCyr" pitchFamily="34" charset="0"/>
              </a:rPr>
              <a:t> 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8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GCooperCyr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543550" y="4725144"/>
            <a:ext cx="360045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Автор-составитель:</a:t>
            </a:r>
          </a:p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Пасынок Юлия Юрьевна,</a:t>
            </a:r>
          </a:p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заместитель директора по УВР, </a:t>
            </a:r>
          </a:p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учитель начальных классов</a:t>
            </a:r>
          </a:p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МБОУ НОШ № 21 г. Южно-Сахалинска,</a:t>
            </a:r>
          </a:p>
          <a:p>
            <a:r>
              <a:rPr lang="ru-RU" sz="1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Сахалинская область, 2018</a:t>
            </a:r>
          </a:p>
        </p:txBody>
      </p:sp>
      <p:pic>
        <p:nvPicPr>
          <p:cNvPr id="10242" name="Picture 2" descr="https://t1.pixers.pics/img-d5043af1/stickers-set-of-cartoon-green-plants-tree-bush-grass.png?H4sIAAAAAAAAA5VPQW6EMAz8DkiwNiHBwAP2uk9AaeLs0g0QJbTd9vUNqtpDpR4qH2yPPTM2vKxJOwbD684Rltlaz-Bmn7s0Rk7zBxeEssJyzKgvEHO1vXI0cQtF3fdV3ZCqaBAVoSrHN52Zi4734rbvIY0AqT2F-ZHlcjIJzJJAYEOAHahBdej4qbMs2mnVd583a_nIjPVa4RHlqEPw71Pk7Jl40j7c9D-0DQ5Sqx_tXx7l94sSsZLHa27L1-_FMYM_XL5qyOtwvoAYsiUQgWwOaDpfxCCQSDaTdT21RnQ9GWtFKy0rQai73phWKnan53D9BOMhjgKBAQA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26876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323528" y="1268413"/>
            <a:ext cx="849694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82563" indent="-182563">
              <a:lnSpc>
                <a:spcPct val="150000"/>
              </a:lnSpc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GCooperCyr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Интерактивная игра составлена на основе шаблона Фокиной Л.П.,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http://mediaurok.ucoz.net/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lnSpc>
                <a:spcPct val="150000"/>
              </a:lnSpc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Задания игры составлены в соответствии с УМК:</a:t>
            </a:r>
          </a:p>
          <a:p>
            <a:pPr marL="182563" indent="-182563">
              <a:lnSpc>
                <a:spcPct val="15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Плешаков А.А. Окружающий мир.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класс. Учебник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общеобразоват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организаций. В 2 ч. – М.: Просвещение, 2018</a:t>
            </a:r>
          </a:p>
        </p:txBody>
      </p:sp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519095" y="6237312"/>
            <a:ext cx="429198" cy="428628"/>
          </a:xfrm>
          <a:prstGeom prst="actionButtonRetur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сведения 2">
            <a:hlinkClick r:id="" action="ppaction://hlinkshowjump?jump=lastslide" highlightClick="1"/>
          </p:cNvPr>
          <p:cNvSpPr/>
          <p:nvPr/>
        </p:nvSpPr>
        <p:spPr>
          <a:xfrm>
            <a:off x="203568" y="188640"/>
            <a:ext cx="432048" cy="428628"/>
          </a:xfrm>
          <a:prstGeom prst="actionButtonInformati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1691680" y="764704"/>
            <a:ext cx="6264696" cy="2808312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chemeClr val="bg2">
                  <a:lumMod val="25000"/>
                </a:schemeClr>
              </a:solidFill>
              <a:latin typeface="AGCooperCyr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1680" y="1412776"/>
            <a:ext cx="547260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GCooperCyr" pitchFamily="34" charset="0"/>
              </a:rPr>
              <a:t>Ребята!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GCooperCyr" pitchFamily="34" charset="0"/>
              </a:rPr>
              <a:t>В каждом задании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GCooperCyr" pitchFamily="34" charset="0"/>
              </a:rPr>
              <a:t>теста укажите </a:t>
            </a:r>
          </a:p>
          <a:p>
            <a:pPr algn="ctr"/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  <a:latin typeface="AGCooperCyr" pitchFamily="34" charset="0"/>
              </a:rPr>
              <a:t>правильный ответ.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AutoShape 2" descr="http://proxy.whoisaaronbrown.com/proxy/http:/img-fotki.yandex.ru/get/6811/107301928.a7/0_c4815_970a35a1_ori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http://proxy.whoisaaronbrown.com/proxy/http:/img-fotki.yandex.ru/get/6811/107301928.a7/0_c4815_970a35a1_orig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6" descr="http://proxy.whoisaaronbrown.com/proxy/http:/img-fotki.yandex.ru/get/6811/107301928.a7/0_c4815_970a35a1_orig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8" descr="http://proxy.whoisaaronbrown.com/proxy/http:/img-fotki.yandex.ru/get/6811/107301928.a7/0_c4815_970a35a1_orig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96952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542350" cy="36000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829351" y="1554007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827584" y="1556792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Отлично!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92896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травянистые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356992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кустарники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293096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хвойные деревья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229200"/>
            <a:ext cx="3594700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лиственные деревья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2132856"/>
            <a:ext cx="3888432" cy="40324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3356992"/>
            <a:ext cx="3600400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323528" y="548680"/>
            <a:ext cx="831641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+mj-lt"/>
              </a:rPr>
              <a:t>Какие растения имеют несколько довольно тонких одревесневших стволиков?</a:t>
            </a:r>
            <a:endParaRPr kumimoji="0" lang="ru-RU" sz="28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7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360040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748971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542350" cy="36000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829351" y="1554007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827584" y="1556792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Отлично!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20888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малина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356992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клубника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293096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земляника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301208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клюква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1988840"/>
            <a:ext cx="3960440" cy="4104456"/>
          </a:xfrm>
          <a:prstGeom prst="rect">
            <a:avLst/>
          </a:prstGeom>
          <a:solidFill>
            <a:schemeClr val="accent1">
              <a:lumMod val="40000"/>
              <a:lumOff val="6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2420888"/>
            <a:ext cx="3600400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611560" y="332656"/>
            <a:ext cx="7776864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</a:rPr>
              <a:t>Какое из растения не является травянистым?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</a:endParaRPr>
          </a:p>
        </p:txBody>
      </p:sp>
      <p:pic>
        <p:nvPicPr>
          <p:cNvPr id="18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2492896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смородина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542350" cy="36000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829351" y="1554007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827584" y="1556792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Отлично!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429000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клён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365104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кедр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301208"/>
            <a:ext cx="3594700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репейник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132856"/>
            <a:ext cx="3960440" cy="4032448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2492896"/>
            <a:ext cx="3600400" cy="576064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971600" y="332656"/>
            <a:ext cx="7056784" cy="10081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+mj-lt"/>
              </a:rPr>
              <a:t>Какое растение является кустарником?</a:t>
            </a:r>
            <a:endParaRPr kumimoji="0" lang="ru-RU" sz="28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7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360040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930208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542350" cy="36000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829351" y="1554007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827584" y="1556792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Отлично!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132856"/>
            <a:ext cx="3594700" cy="7155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папоротник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140968"/>
            <a:ext cx="3594700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шиповник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149080"/>
            <a:ext cx="3594700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сосна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229200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одуванчик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1916832"/>
            <a:ext cx="3888432" cy="410445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4149080"/>
            <a:ext cx="360040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1259632" y="332656"/>
            <a:ext cx="626469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+mj-lt"/>
              </a:rPr>
              <a:t>Какое растение является хвойным?</a:t>
            </a:r>
            <a:endParaRPr kumimoji="0" lang="ru-RU" sz="28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7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360040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1923488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0" y="5157192"/>
            <a:ext cx="3594700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сосна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542350" cy="36000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829351" y="1554007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827584" y="1556792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Отлично!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3284984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липа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4221088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рябина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2348880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клён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2132856"/>
            <a:ext cx="3960440" cy="388843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157192"/>
            <a:ext cx="3600400" cy="72008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395536" y="476672"/>
            <a:ext cx="806489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+mj-lt"/>
              </a:rPr>
              <a:t>Какое дерево вырастает в тайге выше других?</a:t>
            </a:r>
            <a:endParaRPr kumimoji="0" lang="ru-RU" sz="2800" b="1" i="0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7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360040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8622118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алее 5">
            <a:hlinkClick r:id="" action="ppaction://hlinkshowjump?jump=nextslide" highlightClick="1"/>
          </p:cNvPr>
          <p:cNvSpPr/>
          <p:nvPr/>
        </p:nvSpPr>
        <p:spPr>
          <a:xfrm>
            <a:off x="8244408" y="5805264"/>
            <a:ext cx="542350" cy="360000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Выноска-облако 7"/>
          <p:cNvSpPr/>
          <p:nvPr/>
        </p:nvSpPr>
        <p:spPr>
          <a:xfrm flipH="1">
            <a:off x="829351" y="1554007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Подумай!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Выноска-облако 8"/>
          <p:cNvSpPr/>
          <p:nvPr/>
        </p:nvSpPr>
        <p:spPr>
          <a:xfrm flipH="1">
            <a:off x="827584" y="1556792"/>
            <a:ext cx="2500330" cy="1643074"/>
          </a:xfrm>
          <a:prstGeom prst="cloudCallou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Отлично!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4077072"/>
            <a:ext cx="3594700" cy="72008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кедр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572000" y="2204864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лиственница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572000" y="3140968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ель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5085184"/>
            <a:ext cx="3594700" cy="6480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осина</a:t>
            </a:r>
            <a:endParaRPr lang="ru-RU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55976" y="1844824"/>
            <a:ext cx="3960440" cy="42484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4572000" y="5085184"/>
            <a:ext cx="3600400" cy="64807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дзаголовок 8"/>
          <p:cNvSpPr txBox="1">
            <a:spLocks/>
          </p:cNvSpPr>
          <p:nvPr/>
        </p:nvSpPr>
        <p:spPr>
          <a:xfrm>
            <a:off x="395536" y="332656"/>
            <a:ext cx="81724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latin typeface="+mj-lt"/>
              </a:rPr>
              <a:t>Какое растение имеет листья в виде пластинок?</a:t>
            </a:r>
            <a:endParaRPr kumimoji="0" lang="ru-RU" sz="2800" b="1" i="1" u="none" strike="noStrike" kern="120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17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257600"/>
            <a:ext cx="3600400" cy="3600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57914848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Подумай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xit" presetSubtype="4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Отлично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2000232" y="642918"/>
            <a:ext cx="5857916" cy="2858090"/>
            <a:chOff x="2000232" y="642918"/>
            <a:chExt cx="5857916" cy="3643338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" name="Выноска-облако 2"/>
            <p:cNvSpPr/>
            <p:nvPr/>
          </p:nvSpPr>
          <p:spPr>
            <a:xfrm>
              <a:off x="2000232" y="642918"/>
              <a:ext cx="5857916" cy="3643338"/>
            </a:xfrm>
            <a:prstGeom prst="cloudCallou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solidFill>
                    <a:schemeClr val="accent2">
                      <a:lumMod val="75000"/>
                    </a:schemeClr>
                  </a:solidFill>
                  <a:latin typeface="Nautilus Pompilius" pitchFamily="50" charset="-52"/>
                </a:rPr>
                <a:t> </a:t>
              </a:r>
              <a:endParaRPr lang="ru-RU" sz="2800" dirty="0">
                <a:solidFill>
                  <a:schemeClr val="accent2">
                    <a:lumMod val="75000"/>
                  </a:schemeClr>
                </a:solidFill>
                <a:latin typeface="Nautilus Pompilius" pitchFamily="50" charset="-52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714612" y="1532499"/>
              <a:ext cx="4233652" cy="171974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8000" dirty="0" smtClean="0">
                  <a:solidFill>
                    <a:schemeClr val="accent2">
                      <a:lumMod val="75000"/>
                    </a:schemeClr>
                  </a:solidFill>
                  <a:latin typeface="Nautilus Pompilius" pitchFamily="50" charset="-52"/>
                </a:rPr>
                <a:t>Умница!</a:t>
              </a:r>
            </a:p>
          </p:txBody>
        </p:sp>
      </p:grpSp>
      <p:sp>
        <p:nvSpPr>
          <p:cNvPr id="5" name="Управляющая кнопка: настраиваемая 4">
            <a:hlinkClick r:id="" action="ppaction://hlinkshowjump?jump=endshow" highlightClick="1"/>
          </p:cNvPr>
          <p:cNvSpPr/>
          <p:nvPr/>
        </p:nvSpPr>
        <p:spPr>
          <a:xfrm>
            <a:off x="8244408" y="5805264"/>
            <a:ext cx="360040" cy="357190"/>
          </a:xfrm>
          <a:prstGeom prst="actionButtonBlank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4" descr="http://900igr.net/up/datai/122782/0001-001-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3068960"/>
            <a:ext cx="3600400" cy="36004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Умница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39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00B050"/>
      </a:accent1>
      <a:accent2>
        <a:srgbClr val="92D050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</TotalTime>
  <Words>190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AGCooperCyr</vt:lpstr>
      <vt:lpstr>Times New Roman</vt:lpstr>
      <vt:lpstr>Century Schoolbook</vt:lpstr>
      <vt:lpstr>Nautilus Pompilius</vt:lpstr>
      <vt:lpstr>Wingdings</vt:lpstr>
      <vt:lpstr>Wingdings 2</vt:lpstr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 лишнее слово - 6</dc:title>
  <dc:creator>Фокина Лидия Петровна</dc:creator>
  <cp:keywords>Гимнастика для ума</cp:keywords>
  <cp:lastModifiedBy>Юлия</cp:lastModifiedBy>
  <cp:revision>65</cp:revision>
  <dcterms:created xsi:type="dcterms:W3CDTF">2013-07-23T09:56:41Z</dcterms:created>
  <dcterms:modified xsi:type="dcterms:W3CDTF">2018-08-26T12:21:41Z</dcterms:modified>
</cp:coreProperties>
</file>