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5" r:id="rId17"/>
    <p:sldId id="273" r:id="rId18"/>
    <p:sldId id="274" r:id="rId19"/>
    <p:sldId id="277" r:id="rId20"/>
    <p:sldId id="271" r:id="rId21"/>
    <p:sldId id="272" r:id="rId22"/>
    <p:sldId id="27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99000">
              <a:schemeClr val="bg2">
                <a:tint val="100000"/>
                <a:shade val="100000"/>
                <a:alpha val="100000"/>
                <a:satMod val="150000"/>
              </a:schemeClr>
            </a:gs>
            <a:gs pos="100000">
              <a:schemeClr val="bg2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poslovitza.ru/o_gribah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3" y="231031"/>
            <a:ext cx="896448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chemeClr val="accent3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Мудрость Грибная </a:t>
            </a:r>
            <a:endParaRPr lang="ru-RU" sz="5400" b="1" cap="all" dirty="0">
              <a:ln w="0"/>
              <a:solidFill>
                <a:schemeClr val="accent3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921" y="5103674"/>
            <a:ext cx="885668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Ольга Михайловна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Степанова, учитель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201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168" y="1154361"/>
            <a:ext cx="8683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Интерактивная викторина для учащихся </a:t>
            </a:r>
          </a:p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Arial Black" panose="020B0A04020102020204" pitchFamily="34" charset="0"/>
              </a:rPr>
              <a:t>5-9 классов</a:t>
            </a:r>
            <a:endParaRPr lang="ru-RU" sz="2400" dirty="0" smtClean="0">
              <a:ln>
                <a:solidFill>
                  <a:sysClr val="windowText" lastClr="000000"/>
                </a:solidFill>
              </a:ln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1\Desktop\гриббб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93C4FE"/>
              </a:clrFrom>
              <a:clrTo>
                <a:srgbClr val="93C4FE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35" y="1941732"/>
            <a:ext cx="3539852" cy="34311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66954"/>
            <a:ext cx="4598018" cy="416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276" y="54868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Хочешь грибов, лезь под ________ .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3848" y="73919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кусток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332656"/>
            <a:ext cx="86069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не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гриб - в лесу </a:t>
            </a:r>
            <a:endParaRPr lang="ru-RU" sz="400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найдешь.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73478" y="26515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Дружба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83" y="1340768"/>
            <a:ext cx="4036451" cy="527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8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Если бы да кабы‚ да во рту росли грибы, тогда был бы не рот, а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целый _________ 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36096" y="113315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огород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38" name="Picture 2" descr="ÐÐ°ÑÑÐ¸Ð½ÐºÐ¸ Ð¿Ð¾ Ð·Ð°Ð¿ÑÐ¾ÑÑ Ð³ÑÐ¸Ð±Ñ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18" y="1484784"/>
            <a:ext cx="571500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4969747" cy="47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2994" y="429281"/>
            <a:ext cx="85935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Зимой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съел бы грибок, да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глубок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67744" y="99754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снег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403455"/>
            <a:ext cx="3828109" cy="366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7" y="64530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Кто пораньше встает, тот грибки себе берет; а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____________ да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ленивый идут после за крапивой.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21357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сонливый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446" y="18864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Стар гриб, да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свеж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13565" y="4727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корень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8" name="Picture 4" descr="ÐÐ°ÑÑÐ¸Ð½ÐºÐ¸ Ð¿Ð¾ Ð·Ð°Ð¿ÑÐ¾ÑÑ Ð³ÑÐ¸Ð±Ñ Ð¿Ð½Ð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5" b="90000" l="99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80" y="1136504"/>
            <a:ext cx="7012171" cy="526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³ÑÐ¸Ð±Ñ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19" y="1916832"/>
            <a:ext cx="57245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7711" y="16489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Человек — не грибок, в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не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вырастет.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749" y="70734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день 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49" y="1395191"/>
            <a:ext cx="4946565" cy="54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смейся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________ ,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лучше грибов: грибы поджарим и тебя не оставим.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55867" y="-2064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горох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Ð°ÑÑÐ¸Ð½ÐºÐ¸ Ð¿Ð¾ Ð·Ð°Ð¿ÑÐ¾ÑÑ Ð³ÑÐ¸Ð±Ñ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26" y="1844824"/>
            <a:ext cx="3795931" cy="42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260648"/>
            <a:ext cx="849694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Весна красна цветами,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 –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грибами.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85349" y="82379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осень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6" y="740087"/>
            <a:ext cx="5740896" cy="574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5658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59" y="175658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3326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Грузди всегда играют в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–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попадают под пятки.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0092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прятки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³ÑÐ¸Ð±Ñ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24" y="1738088"/>
            <a:ext cx="5538415" cy="55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237" y="4542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Без счастья и в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 по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грибы не ходи!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58778" y="45420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лес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89" y="318739"/>
            <a:ext cx="8276747" cy="619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3049" y="47162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Гриб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________ ,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 ягода не трава.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9832" y="421259"/>
            <a:ext cx="455915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хлеб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2858" y="332656"/>
            <a:ext cx="870403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Гриб да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в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животе не жилец.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89103" y="274957"/>
            <a:ext cx="41764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огурец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41521"/>
            <a:ext cx="4392488" cy="41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3049" y="47162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Всяк гриб знает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свой _______ 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677713" y="790474"/>
            <a:ext cx="455915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срок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ÐÐ°ÑÑÐ¸Ð½ÐºÐ¸ Ð¿Ð¾ Ð·Ð°Ð¿ÑÐ¾ÑÑ Ð³ÑÐ¸Ð±Ñ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37" y="1745724"/>
            <a:ext cx="3829263" cy="440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80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Пословицы и поговорки о грибах </a:t>
            </a:r>
            <a:r>
              <a:rPr lang="en-US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</a:t>
            </a:r>
            <a:r>
              <a:rPr lang="en-US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://</a:t>
            </a:r>
            <a:r>
              <a:rPr lang="en-US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www.poslovitza.ru/o_gribah.html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</a:t>
            </a:r>
            <a:r>
              <a:rPr lang="en-US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dirty="0">
              <a:ln w="11430"/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611" y="3068960"/>
            <a:ext cx="3966597" cy="399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7771" y="425381"/>
            <a:ext cx="90477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грибы, не сеешь - не взойдут.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42538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Бобы 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40" y="1719526"/>
            <a:ext cx="4657167" cy="4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7192" y="47667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Будет ________ ,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будут и грибки, а будут грибки, будет и кузовок.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2382" y="16215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дождик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67" y="1145623"/>
            <a:ext cx="6275759" cy="535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49071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прожил, словно соленый гриб проглотил.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624" y="527069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Век 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0510" y="534109"/>
            <a:ext cx="85349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Всякий гриб в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 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берут, да не всякий гриб в кузов кладут.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60032" y="18247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руки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ÐÐ°ÑÑÐ¸Ð½ÐºÐ¸ Ð¿Ð¾ Ð·Ð°Ð¿ÑÐ¾ÑÑ Ð³ÑÐ¸Ð±Ñ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789" y="2060848"/>
            <a:ext cx="3180534" cy="434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404664"/>
            <a:ext cx="87129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Где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 с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грибами, там и мы с руками; а где кнут с узлом, там прочь </a:t>
            </a:r>
            <a:r>
              <a:rPr lang="ru-RU" sz="40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кузлом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9600" y="5303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пирог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59178"/>
            <a:ext cx="5889803" cy="44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66" y="357273"/>
            <a:ext cx="85197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Давно, когда </a:t>
            </a: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 Горох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 грибами воевал.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88565" y="35727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царь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0005"/>
            <a:ext cx="5524375" cy="5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ÐÐ°ÑÑÐ¸Ð½ÐºÐ¸ Ð¿Ð¾ Ð·Ð°Ð¿ÑÐ¾ÑÑ Ð³ÑÐ¸Ð±Ñ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1603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9882" y="492880"/>
            <a:ext cx="88143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 не </a:t>
            </a:r>
            <a:r>
              <a:rPr lang="ru-RU" sz="40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грибы, можно и зимой найти.</a:t>
            </a:r>
            <a:endParaRPr lang="en-US" sz="40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1114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Деньги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Горизон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228</TotalTime>
  <Words>309</Words>
  <Application>Microsoft Office PowerPoint</Application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31</cp:revision>
  <dcterms:created xsi:type="dcterms:W3CDTF">2016-01-10T12:56:23Z</dcterms:created>
  <dcterms:modified xsi:type="dcterms:W3CDTF">2018-09-04T04:02:36Z</dcterms:modified>
</cp:coreProperties>
</file>