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8" r:id="rId3"/>
    <p:sldId id="261" r:id="rId4"/>
    <p:sldId id="259" r:id="rId5"/>
    <p:sldId id="286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5" r:id="rId18"/>
    <p:sldId id="284" r:id="rId19"/>
    <p:sldId id="283" r:id="rId20"/>
    <p:sldId id="285" r:id="rId21"/>
    <p:sldId id="281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chtimes.ru/kartofel-10-interesnyh-faktov-98926986/" TargetMode="External"/><Relationship Id="rId2" Type="http://schemas.openxmlformats.org/officeDocument/2006/relationships/hyperlink" Target="http://foodnews-press.ru/zdorovoe-pitanie/45-topy-foodnews-press/832-top-20-interesnih-factov-o-kartoshk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75752" y="180883"/>
            <a:ext cx="1033093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Приключения</a:t>
            </a:r>
          </a:p>
          <a:p>
            <a:pPr algn="ctr"/>
            <a:r>
              <a:rPr lang="ru-RU" sz="4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Мистера Картофеля</a:t>
            </a:r>
            <a:endParaRPr lang="ru-RU" sz="4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26784"/>
            <a:ext cx="9770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Ольга Михайловна </a:t>
            </a:r>
            <a:r>
              <a:rPr lang="ru-RU" sz="2000" b="1" dirty="0" smtClean="0">
                <a:latin typeface="Arial Narrow" panose="020B0606020202030204" pitchFamily="34" charset="0"/>
              </a:rPr>
              <a:t>Степанова,</a:t>
            </a:r>
            <a:r>
              <a:rPr lang="en-US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</a:rPr>
              <a:t>  учитель </a:t>
            </a:r>
            <a:r>
              <a:rPr lang="ru-RU" sz="2000" b="1" dirty="0">
                <a:latin typeface="Arial Narrow" panose="020B0606020202030204" pitchFamily="34" charset="0"/>
              </a:rPr>
              <a:t>английского языка </a:t>
            </a:r>
          </a:p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МБОУ «</a:t>
            </a:r>
            <a:r>
              <a:rPr lang="ru-RU" sz="2000" b="1" dirty="0" err="1">
                <a:latin typeface="Arial Narrow" panose="020B0606020202030204" pitchFamily="34" charset="0"/>
              </a:rPr>
              <a:t>Цивильская</a:t>
            </a:r>
            <a:r>
              <a:rPr lang="ru-RU" sz="2000" b="1" dirty="0">
                <a:latin typeface="Arial Narrow" panose="020B0606020202030204" pitchFamily="34" charset="0"/>
              </a:rPr>
              <a:t> СОШ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</a:rPr>
              <a:t>№</a:t>
            </a:r>
            <a:r>
              <a:rPr lang="en-US" sz="2000" b="1" dirty="0" smtClean="0">
                <a:latin typeface="Arial Narrow" panose="020B0606020202030204" pitchFamily="34" charset="0"/>
              </a:rPr>
              <a:t>1 </a:t>
            </a:r>
            <a:r>
              <a:rPr lang="ru-RU" sz="2000" b="1" dirty="0" smtClean="0">
                <a:latin typeface="Arial Narrow" panose="020B0606020202030204" pitchFamily="34" charset="0"/>
              </a:rPr>
              <a:t>имени Героя Советского Союза</a:t>
            </a:r>
            <a:r>
              <a:rPr lang="en-US" sz="2000" b="1" dirty="0" smtClean="0">
                <a:latin typeface="Arial Narrow" panose="020B0606020202030204" pitchFamily="34" charset="0"/>
              </a:rPr>
              <a:t>  </a:t>
            </a:r>
            <a:r>
              <a:rPr lang="ru-RU" sz="2000" b="1" dirty="0" smtClean="0">
                <a:latin typeface="Arial Narrow" panose="020B0606020202030204" pitchFamily="34" charset="0"/>
              </a:rPr>
              <a:t>М. В</a:t>
            </a:r>
            <a:r>
              <a:rPr lang="ru-RU" sz="2000" b="1" dirty="0">
                <a:latin typeface="Arial Narrow" panose="020B0606020202030204" pitchFamily="34" charset="0"/>
              </a:rPr>
              <a:t>. Силантьева</a:t>
            </a:r>
            <a:r>
              <a:rPr lang="ru-RU" sz="2000" b="1" dirty="0" smtClean="0">
                <a:latin typeface="Arial Narrow" panose="020B060602020203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города </a:t>
            </a:r>
            <a:r>
              <a:rPr lang="ru-RU" sz="2000" b="1" dirty="0">
                <a:latin typeface="Arial Narrow" panose="020B0606020202030204" pitchFamily="34" charset="0"/>
              </a:rPr>
              <a:t>Цивильск Чувашской </a:t>
            </a:r>
            <a:r>
              <a:rPr lang="ru-RU" sz="2000" b="1" dirty="0" smtClean="0">
                <a:latin typeface="Arial Narrow" panose="020B0606020202030204" pitchFamily="34" charset="0"/>
              </a:rPr>
              <a:t>Республики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201</a:t>
            </a:r>
            <a:r>
              <a:rPr lang="ru-RU" sz="20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468" y="1780762"/>
            <a:ext cx="9289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Интерактивный рассказ для учащихся 5 – 9 классов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466" y="2377262"/>
            <a:ext cx="2232248" cy="31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8382" y="2161553"/>
            <a:ext cx="8814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Почти сто лет понадобилось картофелю, чтобы завоевать любовь русского народа. Рассказывали про него страшные для того времени истории. Например, говорили что первый куст картофеля вырос не где-нибудь, а на могиле дочери царя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Мамерса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которая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пользовалась плохой репутацией.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 потому каждый, кто попробует этот «дьявольский фрукт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»,                         попадёт в _____________.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485416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ад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942939"/>
            <a:ext cx="4572000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58" y="3933056"/>
            <a:ext cx="2497142" cy="27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4125" y="266152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До внедрения картофеля в питание населения России, основным корнеплодом, выращиваемым повсеместно, была репа. На втором месте — брюква. Ими засеивались поля, про них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сочинялись __________.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Про картофель русских сказок нет именно по этой причине. Но постепенно картофель вытеснил репу, так как из одного семечка репы вырастала одна репка,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                                   а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из одного клубня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                                 картофеля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</a:rPr>
              <a:t>до 10 и более картофелин.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2309898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kern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сказки</a:t>
            </a:r>
            <a:endParaRPr lang="en-US" sz="3600" kern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66" y="4593905"/>
            <a:ext cx="2093222" cy="229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95" y="5607716"/>
            <a:ext cx="1139963" cy="12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03" y="5741801"/>
            <a:ext cx="1046611" cy="1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710103"/>
            <a:ext cx="1046611" cy="1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46" y="220486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Самым распространённым сортом картофеля в России является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«________________».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Вы не знаете такого? А сорт «синеглазка» вам знаком? Это он и есть. Картофель получил название в честь Абрама Ганнибала, прадеда А. Пушкина, который был первым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селекционером                                      картофеля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России.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39752" y="12573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Ганнибал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44" b="86875" l="15937" r="80625">
                        <a14:foregroundMark x1="44219" y1="57188" x2="44219" y2="59531"/>
                        <a14:foregroundMark x1="79219" y1="31719" x2="78594" y2="33750"/>
                        <a14:foregroundMark x1="65313" y1="37031" x2="66406" y2="38438"/>
                        <a14:foregroundMark x1="26406" y1="25156" x2="26719" y2="28281"/>
                        <a14:backgroundMark x1="22969" y1="18281" x2="25000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16479" r="17655" b="13425"/>
          <a:stretch/>
        </p:blipFill>
        <p:spPr bwMode="auto">
          <a:xfrm>
            <a:off x="323528" y="3888520"/>
            <a:ext cx="2575811" cy="29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3836" y="2348880"/>
            <a:ext cx="86409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9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Белорусов дразнят «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бульбашами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» за их безмерную любовь к картошке. По-белорусски картошка называется «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бульба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». На самом деле, белорусы, действительно, лидеры по поеданию картошки в мире. По статистике, один белорус съедает 183 кг картошки в год, немец — 168 кг, бельгиец — 132 кг, поляк — 123 кг,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русский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— 90 кг.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Наверное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поэтому в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Минске                     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есть и памятник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картофелю                         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____________ картошки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494473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музей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4" name="Picture 4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75" b="91094" l="59688" r="99063">
                        <a14:foregroundMark x1="61406" y1="59375" x2="63438" y2="60156"/>
                        <a14:backgroundMark x1="63594" y1="39688" x2="60781" y2="4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7" t="37391" b="10109"/>
          <a:stretch/>
        </p:blipFill>
        <p:spPr bwMode="auto">
          <a:xfrm>
            <a:off x="6732241" y="3739851"/>
            <a:ext cx="2411760" cy="31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2995" y="2708920"/>
            <a:ext cx="44410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Самым дорогим картофелем в мире считается «</a:t>
            </a:r>
            <a:r>
              <a:rPr lang="ru-RU" sz="36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La</a:t>
            </a:r>
            <a:r>
              <a:rPr lang="ru-RU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6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Bonnotte</a:t>
            </a:r>
            <a:r>
              <a:rPr lang="ru-RU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», выращиваемый на острове </a:t>
            </a:r>
            <a:r>
              <a:rPr lang="ru-RU" sz="36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Нуармутье</a:t>
            </a:r>
            <a:r>
              <a:rPr lang="ru-RU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Он очень нежный и вкусный. Килограмм такого картофеля стоит около </a:t>
            </a:r>
            <a:r>
              <a:rPr lang="ru-RU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500 _________ .</a:t>
            </a:r>
            <a:endParaRPr lang="en-US" sz="36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4721" y="5661248"/>
            <a:ext cx="41764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евро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9752" y="2708920"/>
            <a:ext cx="67074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1897-1898 год на Аляске были временем «золотой лихорадки», когда множество людей отправились на поиски золота в эту холодную страну и умерли от цинги. Спасением от этого заболевания был картофель, который ценился там </a:t>
            </a:r>
            <a:r>
              <a:rPr lang="ru-RU" sz="32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дороже, чем ____________. Об </a:t>
            </a:r>
            <a:r>
              <a:rPr lang="ru-RU" sz="32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этом можно прочитать в книгах Джека Лондона и в хрониках того времени.</a:t>
            </a:r>
            <a:endParaRPr lang="en-US" sz="32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96063" y="4625425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золото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ÐÐ°ÑÑÐ¸Ð½ÐºÐ¸ Ð¿Ð¾ Ð·Ð°Ð¿ÑÐ¾ÑÑ ÐºÐ°ÑÑÐ¾ÑÐºÐ°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2" b="91248" l="1613" r="98848">
                        <a14:foregroundMark x1="41705" y1="31442" x2="53456" y2="34198"/>
                        <a14:foregroundMark x1="54147" y1="43274" x2="49078" y2="43274"/>
                        <a14:foregroundMark x1="39862" y1="35008" x2="44240" y2="36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3" y="3068960"/>
            <a:ext cx="2826006" cy="40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85553"/>
            <a:ext cx="83529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Пушкин угощал друзей картофелем, приготовленным по собственному рецепту. Холодный отварной картофель он выкладывал в сковороду на слой масла и поджаривал в русской печи. Друзья стали называть это блюдо: «картошка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а-ля ____________».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15816" y="35010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Пушкин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" b="98918" l="154" r="100000">
                        <a14:foregroundMark x1="72769" y1="47141" x2="70000" y2="81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2" y="2208631"/>
            <a:ext cx="4834209" cy="48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ºÐ°ÑÑÐ¾ÑÐºÐ°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7300" l="0" r="97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32" y="3792799"/>
            <a:ext cx="2275368" cy="30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038" y="25649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Картофель — первый овощ, выращенный в космосе. </a:t>
            </a:r>
            <a:r>
              <a:rPr lang="ru-RU" sz="3200" b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Первый </a:t>
            </a:r>
            <a:r>
              <a:rPr lang="ru-RU" sz="3200" b="0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опыт с выращиванием картофеля в космосе проводился в 1995 г. на борту шаттла «Колумбия» в лаборатории </a:t>
            </a:r>
            <a:r>
              <a:rPr lang="ru-RU" sz="3200" b="0" dirty="0" err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микрогравитации</a:t>
            </a:r>
            <a:r>
              <a:rPr lang="ru-RU" sz="3200" b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3200" b="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Учёные считают, что выращивание растений в космосе, помимо их пищевой ценности, помогает восстанавливать </a:t>
            </a:r>
            <a:r>
              <a:rPr lang="ru-RU" sz="3200" b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______________                             и </a:t>
            </a:r>
            <a:r>
              <a:rPr lang="ru-RU" sz="3200" b="0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устранять </a:t>
            </a:r>
            <a:r>
              <a:rPr lang="ru-RU" sz="3200" b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избытки                             </a:t>
            </a:r>
            <a:r>
              <a:rPr lang="ru-RU" sz="3200" b="0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углекислого газа</a:t>
            </a:r>
            <a:r>
              <a:rPr lang="ru-RU" sz="3200" b="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82495" y="42210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кислород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56" y="2001148"/>
            <a:ext cx="91355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Король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Пруссии Фридрих Великий и император Австрии Иосиф II, вступившие в конфликт из-за Баварии, больше старались отрезать противника и отказывали друг другу в поставках продовольствия, включая картофель, чем участвовать в реальных сражениях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Этот конфликт за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баварское наследство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носит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название «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картофельная___________»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(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Kartoffelkrieg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). 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39330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война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ÐÐ°ÑÑÐ¸Ð½ÐºÐ¸ Ð¿Ð¾ Ð·Ð°Ð¿ÑÐ¾ÑÑ ÐºÐ°ÑÑÐ¾ÑÐºÐ° Ð¸Ð»Ð»ÑÑÑÑÐ°ÑÐ¸Ñ  ÐºÐ°Ðº ÑÐµÐ»Ð¾Ð²Ðµ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169"/>
          <a:stretch/>
        </p:blipFill>
        <p:spPr bwMode="auto">
          <a:xfrm>
            <a:off x="660630" y="5008613"/>
            <a:ext cx="8199919" cy="18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7975" y="1192735"/>
            <a:ext cx="83529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Кстати, впервые угостил картошкой-фри своих гостей третий президент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США Томас _________________.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Конечно это блюдо тут же стало популярным.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5616" y="1825602"/>
            <a:ext cx="423533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Джефферсон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78400" y1="10556" x2="54667" y2="2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69" y="2924944"/>
            <a:ext cx="409693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29521"/>
            <a:ext cx="9036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Научное название картофеля </a:t>
            </a:r>
            <a:r>
              <a:rPr lang="ru-RU" sz="28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Solánum</a:t>
            </a: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tuberósum</a:t>
            </a:r>
            <a:r>
              <a:rPr lang="ru-RU" sz="28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Относится она к роду паслёновых, к которому относятся так же помидоры, паслён, баклажаны и даже табак. Всех их объединяют практически одинаковые цветки, «мохнатые» стебли и способность накапливать соланин, </a:t>
            </a:r>
            <a:r>
              <a:rPr lang="ru-RU" sz="28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что для человека представляет ____________.</a:t>
            </a:r>
            <a:endParaRPr lang="en-US" sz="28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29969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яд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2" b="100000" l="2615" r="100000">
                        <a14:foregroundMark x1="62462" y1="46129" x2="50615" y2="5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35" y="3140968"/>
            <a:ext cx="30956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12776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картофеле содержится больше калия, чем в бананах, больше витамина С, чем в апельсинах, и больше клетчатки, чем в яблоках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Так что, дружить </a:t>
            </a:r>
          </a:p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 Мистером Картофелем  - обязательно!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89785" l="0" r="100000">
                        <a14:foregroundMark x1="66134" y1="27599" x2="78435" y2="67742"/>
                        <a14:foregroundMark x1="52875" y1="20789" x2="54633" y2="34946"/>
                        <a14:foregroundMark x1="57827" y1="21326" x2="56709" y2="27957"/>
                        <a14:foregroundMark x1="60703" y1="28315" x2="56869" y2="32975"/>
                        <a14:foregroundMark x1="49521" y1="23118" x2="51278" y2="28315"/>
                        <a14:foregroundMark x1="92332" y1="48208" x2="92013" y2="57527"/>
                        <a14:foregroundMark x1="66134" y1="72401" x2="63738" y2="77957"/>
                        <a14:foregroundMark x1="74920" y1="72401" x2="73482" y2="78674"/>
                        <a14:foregroundMark x1="21246" y1="72760" x2="19169" y2="77957"/>
                        <a14:foregroundMark x1="29553" y1="72760" x2="28594" y2="78315"/>
                        <a14:foregroundMark x1="48083" y1="49104" x2="46006" y2="57706"/>
                        <a14:foregroundMark x1="12780" y1="20430" x2="9105" y2="34229"/>
                        <a14:foregroundMark x1="8626" y1="20430" x2="7987" y2="25627"/>
                        <a14:foregroundMark x1="25719" y1="49462" x2="30990" y2="51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56731"/>
            <a:ext cx="4464496" cy="39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Интересны приключения </a:t>
            </a: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Мистера Картофеля?</a:t>
            </a:r>
          </a:p>
          <a:p>
            <a:pPr algn="ctr"/>
            <a:endParaRPr lang="ru-RU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Безусловно!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Познавательно, правда?</a:t>
            </a:r>
          </a:p>
          <a:p>
            <a:pPr algn="ctr"/>
            <a:endParaRPr lang="ru-RU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Продолжение следует…</a:t>
            </a:r>
          </a:p>
          <a:p>
            <a:pPr algn="ctr"/>
            <a:r>
              <a:rPr lang="ru-RU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endParaRPr lang="ru-RU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 пока – спасибо за участие в этой викторине!</a:t>
            </a:r>
            <a:endParaRPr lang="ru-RU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Топ 20 интересных фактов о картошке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foodnews-press.ru/zdorovoe-pitanie/45-topy-foodnews-press/832-top-20-interesnih-factov-o-kartoshke</a:t>
            </a:r>
            <a:endParaRPr lang="ru-RU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Картофель: 10 интересных фактов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https://www.epochtimes.ru/kartofel-10-interesnyh-faktov-98926986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8478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Родиной картофеля является Южная Америка. Там до сих пор растёт дикий картофель. Но уже несколько десятков тысячелетий южноамериканские индейцы выращивают домашний картофель. Именно оттуда картофель начал своё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_________________ по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миру.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1880" y="5445224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путешествие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http://ped-kopilka.ru/upload/blogs2/2017/5/1_27d17823abf4cbf567aeeba3ed8f5c90.jp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80944" cy="30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4057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8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Впервые в Европу картофель завёз монах </a:t>
            </a:r>
            <a:r>
              <a:rPr lang="ru-RU" sz="3200" b="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Нероним</a:t>
            </a:r>
            <a:r>
              <a:rPr lang="ru-RU" sz="32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Кордан</a:t>
            </a:r>
            <a:r>
              <a:rPr lang="ru-RU" sz="32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(одна из версий) в 1580 году. Однако практически до конца XVIII века европейцы всячески избегали картофеля, даже в самые голодные годы, считая совершенно непригодным в пищу и вызывающим </a:t>
            </a:r>
            <a:r>
              <a:rPr lang="ru-RU" sz="3200" b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неизлечимые ____________, </a:t>
            </a:r>
            <a:r>
              <a:rPr lang="ru-RU" sz="3200" b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такие как проказа.</a:t>
            </a:r>
            <a:endParaRPr lang="en-US" sz="3200" b="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9912" y="3038745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болезни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315" y1="24365" x2="83756" y2="44162"/>
                        <a14:foregroundMark x1="91878" y1="24873" x2="83756" y2="49746"/>
                        <a14:foregroundMark x1="90355" y1="19797" x2="87310" y2="49746"/>
                        <a14:foregroundMark x1="93909" y1="32487" x2="94416" y2="37056"/>
                        <a14:foregroundMark x1="20305" y1="63959" x2="19797" y2="74112"/>
                        <a14:foregroundMark x1="13706" y1="73604" x2="35533" y2="74619"/>
                        <a14:foregroundMark x1="11168" y1="76142" x2="23858" y2="80711"/>
                        <a14:foregroundMark x1="38579" y1="95939" x2="61929" y2="89340"/>
                        <a14:foregroundMark x1="35025" y1="90355" x2="54822" y2="86294"/>
                        <a14:foregroundMark x1="55330" y1="84264" x2="55330" y2="84264"/>
                        <a14:foregroundMark x1="53807" y1="92893" x2="64975" y2="93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621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ÑÐ¾ ÑÐ°ÐºÐ°Ñ Ð¼Ð°ÑÐ¸Ñ Ð°Ð½ÑÑÐ°Ð½ÐµÑÑ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2" b="100000" l="10000" r="90625">
                        <a14:foregroundMark x1="40156" y1="8941" x2="53125" y2="10353"/>
                        <a14:foregroundMark x1="44063" y1="4941" x2="41875" y2="6353"/>
                        <a14:foregroundMark x1="47813" y1="6353" x2="55156" y2="9412"/>
                        <a14:foregroundMark x1="13906" y1="98353" x2="76094" y2="99765"/>
                        <a14:foregroundMark x1="72344" y1="82353" x2="80156" y2="98353"/>
                        <a14:foregroundMark x1="77656" y1="71059" x2="90625" y2="86353"/>
                        <a14:foregroundMark x1="55313" y1="54588" x2="51875" y2="57647"/>
                        <a14:foregroundMark x1="37188" y1="37176" x2="38125" y2="43294"/>
                        <a14:foregroundMark x1="35469" y1="55059" x2="31719" y2="59529"/>
                        <a14:foregroundMark x1="30000" y1="59059" x2="23906" y2="62588"/>
                        <a14:backgroundMark x1="52500" y1="4235" x2="57344" y2="2824"/>
                        <a14:backgroundMark x1="37500" y1="49412" x2="36094" y2="60235"/>
                        <a14:backgroundMark x1="35469" y1="61176" x2="27344" y2="73176"/>
                        <a14:backgroundMark x1="59375" y1="43294" x2="57344" y2="44941"/>
                        <a14:backgroundMark x1="60625" y1="53176" x2="82813" y2="86353"/>
                        <a14:backgroundMark x1="83438" y1="70588" x2="87969" y2="78824"/>
                        <a14:backgroundMark x1="65469" y1="64941" x2="72188" y2="73647"/>
                        <a14:backgroundMark x1="58906" y1="62353" x2="62813" y2="6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19"/>
          <a:stretch/>
        </p:blipFill>
        <p:spPr bwMode="auto">
          <a:xfrm>
            <a:off x="4499992" y="2834138"/>
            <a:ext cx="4644008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34138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Говорят, что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королева Франции Мария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Антуанетта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так любила картофельные цветы, что украшала ими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свою ______________ .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Король Людовик XVI поддержал эту моду, украсив ими свою бутоньерку. После этого цветы картофеля стали очень популярны среди французской аристократии. В это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время                                   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французы только что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ознакомились                                                       с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картофелем, и мода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на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его цветы использовалась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                            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чтобы убедить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население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возделывать его.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5776" y="13407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причёску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04794"/>
            <a:ext cx="91524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Интересно, что в Северную Америку картофель попал позже, чем в Европу. Это случилось в 1621 году.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Нантинель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Батлер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губернатор Бермудских островов отправил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Фрэнсису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Вайатту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губернатору Вирджинии в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___________ груз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картофеля.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9872" y="26100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подарок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572" y1="7714" x2="78774" y2="15000"/>
                        <a14:foregroundMark x1="78774" y1="15000" x2="78774" y2="15000"/>
                        <a14:foregroundMark x1="57862" y1="18000" x2="70283" y2="18714"/>
                        <a14:foregroundMark x1="9119" y1="48714" x2="34748" y2="57000"/>
                        <a14:foregroundMark x1="3931" y1="45714" x2="6132" y2="45714"/>
                        <a14:foregroundMark x1="52358" y1="41000" x2="76572" y2="41000"/>
                        <a14:foregroundMark x1="92296" y1="60000" x2="89780" y2="65714"/>
                        <a14:foregroundMark x1="45755" y1="95571" x2="70283" y2="92571"/>
                        <a14:foregroundMark x1="57075" y1="89286" x2="6525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72622"/>
            <a:ext cx="3240360" cy="35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18828"/>
            <a:ext cx="91440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Первым русским человеком, отведавшим картофель, был, скорее всего, Пётр I. Ему понравился вкус этого корнеплода и он сразу решил, что картофель — прекрасный продукт, который поможет прокормить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_______________России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27809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население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286" l="513" r="100000">
                        <a14:foregroundMark x1="28718" y1="9643" x2="84103" y2="15357"/>
                        <a14:foregroundMark x1="89744" y1="17143" x2="82564" y2="25714"/>
                        <a14:foregroundMark x1="28718" y1="13214" x2="70769" y2="20357"/>
                        <a14:foregroundMark x1="66667" y1="8929" x2="40513" y2="8571"/>
                        <a14:foregroundMark x1="26154" y1="12857" x2="29744" y2="19643"/>
                        <a14:foregroundMark x1="35897" y1="23214" x2="51795" y2="30000"/>
                        <a14:foregroundMark x1="44615" y1="45357" x2="40000" y2="46786"/>
                        <a14:foregroundMark x1="61538" y1="48214" x2="69231" y2="46071"/>
                        <a14:foregroundMark x1="7692" y1="41429" x2="14872" y2="47857"/>
                        <a14:foregroundMark x1="23077" y1="31786" x2="15385" y2="37857"/>
                        <a14:foregroundMark x1="15385" y1="37857" x2="2564" y2="40357"/>
                        <a14:foregroundMark x1="21026" y1="39643" x2="18462" y2="49286"/>
                        <a14:foregroundMark x1="88718" y1="69286" x2="91282" y2="77143"/>
                        <a14:foregroundMark x1="85641" y1="75357" x2="92308" y2="7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58" y="3589614"/>
            <a:ext cx="2589729" cy="37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81068"/>
            <a:ext cx="91574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Поэтому он привёз картофель в Россию и разослал губернаторам для выращивания. Те и вырастили в горшках. Посмотрели на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____________ картофеля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попробовали — невкусно.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Повозмущались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между собой причудами правителя и забыли об этом.</a:t>
            </a:r>
            <a:endParaRPr lang="ru-RU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1281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ягоды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742" r="100000">
                        <a14:foregroundMark x1="40115" y1="43214" x2="53295" y2="44643"/>
                        <a14:foregroundMark x1="13181" y1="34643" x2="24355" y2="46786"/>
                        <a14:foregroundMark x1="23209" y1="27500" x2="22636" y2="40000"/>
                        <a14:foregroundMark x1="17765" y1="33929" x2="20630" y2="35357"/>
                        <a14:foregroundMark x1="26361" y1="50000" x2="28367" y2="55357"/>
                        <a14:foregroundMark x1="71347" y1="36786" x2="71920" y2="42143"/>
                        <a14:foregroundMark x1="70774" y1="33571" x2="71347" y2="36786"/>
                        <a14:foregroundMark x1="75072" y1="27500" x2="83381" y2="3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438806" cy="35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ºÐ°ÑÑÐ¾ÑÐµÐ»Ñ Ð¸Ð»Ð»ÑÑÑÑÐ°ÑÐ¸Ñ  ÐºÐ°Ðº ÑÐµÐ»Ð¾Ð²ÐµÐ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857" l="0" r="100000">
                        <a14:foregroundMark x1="83204" y1="22857" x2="89922" y2="25357"/>
                        <a14:foregroundMark x1="93798" y1="26071" x2="93798" y2="26071"/>
                        <a14:foregroundMark x1="12661" y1="18214" x2="8786" y2="30000"/>
                        <a14:foregroundMark x1="46512" y1="50000" x2="54780" y2="50000"/>
                        <a14:foregroundMark x1="5943" y1="22857" x2="5168" y2="28929"/>
                        <a14:foregroundMark x1="87597" y1="17500" x2="90956" y2="30714"/>
                        <a14:foregroundMark x1="92765" y1="16786" x2="89922" y2="15714"/>
                        <a14:foregroundMark x1="96641" y1="32143" x2="96641" y2="2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60" y="3933056"/>
            <a:ext cx="3686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957" y="2852936"/>
            <a:ext cx="8892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1765 году Екатерина II озаботилась помощью голодавшим крестьянам Финляндии. Изыскать лучший способ должна была Медицинская коллегия. После некоторых поисков, коллегия решила, что лучше всего использовать «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земляные _______________ ,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кои в Англии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</a:t>
            </a:r>
            <a:r>
              <a:rPr lang="ru-RU" sz="3200" b="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потетес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3200" b="0" dirty="0" err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картуфелями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зовут». Екатерина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выписала «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картуфель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» и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для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финнов и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              для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своих губернаторов.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37728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яблоки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Другая 8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FE842"/>
      </a:accent3>
      <a:accent4>
        <a:srgbClr val="5DCEAF"/>
      </a:accent4>
      <a:accent5>
        <a:srgbClr val="FF8021"/>
      </a:accent5>
      <a:accent6>
        <a:srgbClr val="F14124"/>
      </a:accent6>
      <a:hlink>
        <a:srgbClr val="284207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724</TotalTime>
  <Words>1002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84</cp:revision>
  <dcterms:created xsi:type="dcterms:W3CDTF">2016-01-10T12:56:23Z</dcterms:created>
  <dcterms:modified xsi:type="dcterms:W3CDTF">2018-09-13T03:53:43Z</dcterms:modified>
</cp:coreProperties>
</file>