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4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5" r:id="rId18"/>
    <p:sldId id="282" r:id="rId19"/>
    <p:sldId id="283" r:id="rId20"/>
    <p:sldId id="285" r:id="rId21"/>
    <p:sldId id="286" r:id="rId22"/>
    <p:sldId id="287" r:id="rId23"/>
    <p:sldId id="288" r:id="rId24"/>
    <p:sldId id="290" r:id="rId25"/>
    <p:sldId id="289" r:id="rId26"/>
    <p:sldId id="281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6FF33"/>
            </a:gs>
            <a:gs pos="8000">
              <a:srgbClr val="00B0F0"/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rnova-tatjana.ru/fak-rast/530-barxatzi.html" TargetMode="External"/><Relationship Id="rId2" Type="http://schemas.openxmlformats.org/officeDocument/2006/relationships/hyperlink" Target="http://sadovymir.ru/article/?ELEMENT_ID=4906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41" y="0"/>
            <a:ext cx="102701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9613" y="260647"/>
            <a:ext cx="896448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Мой </a:t>
            </a:r>
            <a:r>
              <a:rPr lang="ru-RU" sz="7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тагетес</a:t>
            </a:r>
            <a:endParaRPr lang="ru-RU" sz="7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2654" y="4653136"/>
            <a:ext cx="5672896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700808"/>
            <a:ext cx="2760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Интерактивная лекция-викторина                    для                 учащихся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6-11 классов</a:t>
            </a:r>
            <a:endParaRPr lang="ru-RU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9601" y="2905140"/>
            <a:ext cx="48184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саду они – не только для красоты. Бархатцы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обладают фитонцидами и помогают в борьбе с некоторыми болезнями растений. Так замечено, что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 в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окружении бархатцев растут более здоровыми.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9601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розы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5983267" cy="602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99792" y="2708919"/>
            <a:ext cx="62036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Бархатцы используют для борьбы с насекомыми-вредителями. Их сажают возле кустов смородины, на грядке с морковью и </a:t>
            </a:r>
            <a:r>
              <a:rPr lang="ru-RU" sz="32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капустой. </a:t>
            </a:r>
            <a:r>
              <a:rPr lang="ru-RU" sz="32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 летят </a:t>
            </a:r>
            <a:r>
              <a:rPr lang="ru-RU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запах съедобных растений, а бархотки их обманывают! В результате поражения капустной белянкой и смородиновой огневкой снижаются. 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800" y="2523946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Насекомые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6285" y1="68125" x2="55535" y2="80625"/>
                        <a14:foregroundMark x1="38274" y1="70875" x2="39024" y2="80625"/>
                        <a14:foregroundMark x1="37523" y1="75250" x2="39024" y2="82000"/>
                        <a14:foregroundMark x1="57598" y1="69125" x2="57223" y2="79875"/>
                        <a14:backgroundMark x1="54972" y1="63750" x2="60413" y2="68625"/>
                        <a14:backgroundMark x1="55910" y1="78250" x2="55910" y2="78250"/>
                        <a14:backgroundMark x1="40338" y1="83375" x2="55535" y2="8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3" y="188640"/>
            <a:ext cx="4967072" cy="74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Ð±Ð°ÑÑÐ°ÑÑÑ Ð² Ð²Ð°Ð·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87500" l="0" r="95134">
                        <a14:foregroundMark x1="64234" y1="43125" x2="63504" y2="54375"/>
                        <a14:foregroundMark x1="50608" y1="84531" x2="67640" y2="84531"/>
                        <a14:foregroundMark x1="71290" y1="83906" x2="71290" y2="85625"/>
                        <a14:foregroundMark x1="77129" y1="75313" x2="71533" y2="86250"/>
                        <a14:foregroundMark x1="76156" y1="78438" x2="71046" y2="87500"/>
                        <a14:backgroundMark x1="30657" y1="4531" x2="16302" y2="60156"/>
                        <a14:backgroundMark x1="25547" y1="54688" x2="42336" y2="67969"/>
                        <a14:backgroundMark x1="50852" y1="44219" x2="77372" y2="1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672633"/>
            <a:ext cx="4248472" cy="661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687325"/>
            <a:ext cx="56886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Бархатцы - незаменимое средство в борьбе с нематодой. Этот злостный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вредитель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живет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в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почве и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повреждает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картофель, землянику, флоксы, клематисы... В саду, где растут бархатцы,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не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размножается.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71800" y="5085184"/>
            <a:ext cx="5904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нематода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93754"/>
            <a:ext cx="6390412" cy="513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73188" y="2780928"/>
            <a:ext cx="47911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Бархатцы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имеют характерный запах, его обеспечивают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эфирные _______ .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издавна применяли в ароматерапии. С помощью эфирных масел добивались релаксации и лечили головные боли.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6256" y="207766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масла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3004"/>
            <a:ext cx="4211960" cy="4997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2995" y="2708920"/>
            <a:ext cx="44410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Врачи советуют нюхать бархатцы, чтобы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снять _________ .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Букетик с бархатцами хорошо ставить в спальне для улучшения сна. </a:t>
            </a:r>
          </a:p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Настой цветов дают детям как глистогонное средство.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5269" y="1816010"/>
            <a:ext cx="41764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стресс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4087"/>
            <a:ext cx="6383913" cy="638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80728"/>
            <a:ext cx="91348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Водные настои бархатцев оказывают благотворное действие на пищеварительный тракт, в частности на функции поджелудочной железы, от нарушения работы которой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могут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развиться панкреатит и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сахарный ___________ 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99938" y="2451095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диабет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37553"/>
            <a:ext cx="5184576" cy="3698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34816" y="980728"/>
            <a:ext cx="92830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Свежие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_________и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цветы, добавленные в салат, способствуют улучшению зрения. Их полезно употреблять тем, кто много времени проводит за компьютером, автомобилистам и другим людям, работа которых связана с напряжением зрения.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5696" y="793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>
                <a:solidFill>
                  <a:srgbClr val="FF0000"/>
                </a:solidFill>
                <a:latin typeface="Arial Black" panose="020B0A04020102020204" pitchFamily="34" charset="0"/>
              </a:rPr>
              <a:t>листья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3" y="2969567"/>
            <a:ext cx="5184576" cy="3888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5" y="2616632"/>
            <a:ext cx="51125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Употребление отваров, чаёв и салатов из бархатцев повышает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 и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устойчивость организма к "простудным заболеваниям". Для получения заметного эффекта желательно употреблять бархатцы регулярно.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8881" y="17008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иммунитет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 descr="ÐÐ°ÑÑÐ¸Ð½ÐºÐ¸ Ð¿Ð¾ Ð·Ð°Ð¿ÑÐ¾ÑÑ Ð±Ð°ÑÑÐ°ÑÑÑ Ð² Ð²Ð°Ð·Ð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21" y="1052736"/>
            <a:ext cx="4203341" cy="4959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Ð±Ð°ÑÑÐ°ÑÑÑ Ð² Ð²Ð°Ð·Ðµ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7" y="980728"/>
            <a:ext cx="4434372" cy="65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5" y="2768618"/>
            <a:ext cx="68407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свежем виде бархатцы добавляют в салаты. Их яркие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повышают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аппетит. Используют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также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молодые листья.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сушеном виде бархатцы применяют как приправу для рыбных и мясных блюд.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Бутоны бархатцев маринуют. Вкус получается очень пикантным, можно удивить гостей!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91680" y="11247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лепестки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9397" y="1616491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 бархатцев готовят знаменитую приправу под названием "имеретинский шафран". Имеретинский шафран широко используют в блюдах кавказской кухни. Считается, что невозможно получить классический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</a:t>
            </a:r>
            <a:r>
              <a:rPr lang="ru-RU" sz="320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сациви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или супа харчо без имеретинского шафрана.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27089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вкус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97" y="4094722"/>
            <a:ext cx="2739189" cy="27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11" y="4071911"/>
            <a:ext cx="2739189" cy="27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0980"/>
            <a:ext cx="89525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БАРХАТЦЫ (</a:t>
            </a: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Tagetes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 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Латинское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название дано в честь внука бога Юпитера – </a:t>
            </a: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Тагеса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славившегося своей красотой и умением предсказывать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будущее и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находить скрытые в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земле _______________.</a:t>
            </a: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2120" y="2437706"/>
            <a:ext cx="374994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сокровища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1" y="3140968"/>
            <a:ext cx="8597523" cy="415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8478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Эфирное масло, добываемое из цветков бархатцев, обладает неповторимым ароматом, с нотками восточных пряностей и цитрусов. Это масло любят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 во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всем мире, поэтому оно входит в состав многих известных духов.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94548" y="1628800"/>
            <a:ext cx="39565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парфюмеры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1115"/>
            <a:ext cx="5256584" cy="3936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7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3028709"/>
            <a:ext cx="49544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Хорошо известны смягчающее и антибактериальное действие эфирного масла из бархатцев, поэтому его используют для лечения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наростов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кожных инфекций различного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происхождения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а также им лечат ___________ .</a:t>
            </a: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45179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мозоли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ÐÐ°ÑÑÐ¸Ð½ÐºÐ¸ Ð¿Ð¾ Ð·Ð°Ð¿ÑÐ¾ÑÑ Ð±Ð°ÑÑÐ°ÑÑÑ Ð² Ð½Ð°ÑÑÑÐ¼Ð¾ÑÑ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6" y="819894"/>
            <a:ext cx="4275244" cy="5632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72" y="3212976"/>
            <a:ext cx="56604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 помощи саше из цветов бархатцев можно бороться с молью, поселившейся в платяном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шкафу.</a:t>
            </a: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отдыхать на природе мешают комары, сорвите несколько цветов бархатцев и бросьте их в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–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дым отпугнет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насекомых.</a:t>
            </a: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0430" y="52292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костер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89940">
                        <a14:backgroundMark x1="5105" y1="47700" x2="38138" y2="60100"/>
                        <a14:backgroundMark x1="39790" y1="61200" x2="44444" y2="64100"/>
                        <a14:backgroundMark x1="2553" y1="68400" x2="2102" y2="75600"/>
                        <a14:backgroundMark x1="2102" y1="76100" x2="4805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444560"/>
            <a:ext cx="4617636" cy="69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9675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Бархатцы символизируют царя зверей – льва, и на языке цветов означают отвагу и мужество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посадить бархатцы возле огурцов, то они привлекают пчел и других насекомых и значительно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увеличивается ___________ .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19126" y="29969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урожай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97" y="3598750"/>
            <a:ext cx="4062605" cy="324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48" y="1052736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Англии бархатцы называют “</a:t>
            </a: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marigold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”. В раннем христианстве была традиция окружать цветами бархатцев изображения Девы Марии, символизируя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золотые _________ .</a:t>
            </a: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20088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монеты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56" y="2712150"/>
            <a:ext cx="5476584" cy="4114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502"/>
            <a:ext cx="4520242" cy="349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78"/>
          <a:stretch/>
        </p:blipFill>
        <p:spPr bwMode="auto">
          <a:xfrm>
            <a:off x="-180528" y="1131601"/>
            <a:ext cx="2200037" cy="28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346" y="2663466"/>
            <a:ext cx="86848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Бархатцы, как маленькие солнышки,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Сохраняют летнее тепло.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Осенью, под неприятным дождиком,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и в ясный день от них светло!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Мой </a:t>
            </a: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тагетес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-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 сада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Желтый и оранжевый помпон.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Яркие шары – моя отрада.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Радость сердцу, словно перезвон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71891" y="37170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украшенье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91440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Конец</a:t>
            </a:r>
            <a:endParaRPr lang="en-US" sz="6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Продолжение следует…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9969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Бархатцы – знакомые незнакомцы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http://sadovymir.ru/article/?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ELEMENT_ID=4906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Бархатцы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www.smirnova-tatjana.ru/fak-rast/530-barxatzi.html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5" y="2545264"/>
            <a:ext cx="47649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Бархатцы родом из Южной и Северной Америки. Древние индейцы считали, что этот золотистый цветок обладает магической силой и там, где он растёт, надо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искать ___________.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50421" y="52292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золото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033" y="2204864"/>
            <a:ext cx="5943309" cy="459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11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Европу и Индию бархатцы попали из Центральной Америки благодаря португальцам. Там за красоту и лечебные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 бархатцы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тоже были в особом почете.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840" y="1493193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свойства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7159"/>
            <a:ext cx="8532440" cy="425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5746" y="2874391"/>
            <a:ext cx="44030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участием бархатцев проходит древний праздник </a:t>
            </a: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Дивали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Его отмечают уже 7000 лет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Япония,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аиланд,  Непал, Шри-Ланка, __________ и другие страны.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403" y="5352483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Индия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6096"/>
            <a:ext cx="4514353" cy="486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73242" y="141928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Дивали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- праздник урожая и праздник огня. Символизирует победу Добра над злом. По размаху и яркости он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напоминает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 Новый год, но у нас кругом мишура и "дождик", а </a:t>
            </a: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Дивали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- это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бархатцев!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13267" y="24928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море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42" y="3822816"/>
            <a:ext cx="9217242" cy="29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7864" y="2639442"/>
            <a:ext cx="55626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Люди одевают гирлянды из бархатцев, украшают цветами дома и разбрасывают их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лепестки.   </a:t>
            </a:r>
            <a:endParaRPr lang="ru-RU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входа в дом зажигают огни. Молятся богине богатства </a:t>
            </a:r>
            <a:r>
              <a:rPr lang="ru-RU" sz="32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Лакшми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приносят в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 цветы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бархатцев.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71638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храм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839" y1="66927" x2="33557" y2="71615"/>
                        <a14:backgroundMark x1="36913" y1="70833" x2="36242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603448"/>
            <a:ext cx="6264696" cy="80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83671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Европе бархатцы тоже начали сажать как цветы, которые отгоняют от дома всякое зло. Размещали их у входа в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и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окнами. И только потом стали выращивать просто ради красоты.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1720" y="12687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дом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87255"/>
            <a:ext cx="5688632" cy="42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8024" y="2636912"/>
            <a:ext cx="39396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 считали бархатцы 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священными цветами. Они приписывали им волшебные и целебные свойства, использовали в религиозных ритуалах. 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4676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Ацтеки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949"/>
            <a:ext cx="5016709" cy="4555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606</TotalTime>
  <Words>868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2016-01-10T12:56:23Z</dcterms:created>
  <dcterms:modified xsi:type="dcterms:W3CDTF">2018-09-18T22:12:23Z</dcterms:modified>
</cp:coreProperties>
</file>