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8" r:id="rId3"/>
    <p:sldId id="261" r:id="rId4"/>
    <p:sldId id="259" r:id="rId5"/>
    <p:sldId id="262" r:id="rId6"/>
    <p:sldId id="260" r:id="rId7"/>
    <p:sldId id="264" r:id="rId8"/>
    <p:sldId id="266" r:id="rId9"/>
    <p:sldId id="276" r:id="rId10"/>
    <p:sldId id="268" r:id="rId11"/>
    <p:sldId id="263" r:id="rId12"/>
    <p:sldId id="265" r:id="rId13"/>
    <p:sldId id="269" r:id="rId14"/>
    <p:sldId id="283" r:id="rId15"/>
    <p:sldId id="267" r:id="rId16"/>
    <p:sldId id="270" r:id="rId17"/>
    <p:sldId id="282" r:id="rId18"/>
    <p:sldId id="275" r:id="rId19"/>
    <p:sldId id="285" r:id="rId20"/>
    <p:sldId id="284" r:id="rId21"/>
    <p:sldId id="281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00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asyscienceforkids.com/grapes/" TargetMode="External"/><Relationship Id="rId2" Type="http://schemas.openxmlformats.org/officeDocument/2006/relationships/hyperlink" Target="http://tonsoffacts.com/28-interesting-fascinating-facts-grape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andex.ru/legal/fotki_termsofuse/" TargetMode="External"/><Relationship Id="rId5" Type="http://schemas.openxmlformats.org/officeDocument/2006/relationships/hyperlink" Target="http://yandex.ru/" TargetMode="External"/><Relationship Id="rId4" Type="http://schemas.openxmlformats.org/officeDocument/2006/relationships/hyperlink" Target="https://www.care2.com/greenliving/10-miracle-healing-powers-of-grapes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71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624" y="4793704"/>
            <a:ext cx="7977153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Автор:</a:t>
            </a:r>
          </a:p>
          <a:p>
            <a:pPr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Ольга Михайловна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Степанова, 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                                                       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учитель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английского языка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МБОУ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 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М.В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»</a:t>
            </a: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Цивильск Чувашской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Республики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201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8624" y="2618348"/>
            <a:ext cx="3379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Interactive Quiz Story for 7-11 Grades</a:t>
            </a:r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624" y="298547"/>
            <a:ext cx="889281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Anti-aging Agent’s  </a:t>
            </a:r>
          </a:p>
          <a:p>
            <a:r>
              <a:rPr lang="en-US" sz="54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photo gallery</a:t>
            </a:r>
            <a:endParaRPr lang="ru-RU" sz="5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hotographers.ua/thumbnails/pictures/309/800xo-rjullov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1"/>
            <a:ext cx="10297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96136" y="2198541"/>
            <a:ext cx="30681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 seeds also contain oils which are used in the cosmetic industry for the manufacture of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skin-care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____________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99974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products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19"/>
          <a:stretch/>
        </p:blipFill>
        <p:spPr bwMode="auto">
          <a:xfrm>
            <a:off x="-15545" y="0"/>
            <a:ext cx="9159545" cy="685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2105" y="3369300"/>
            <a:ext cx="354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is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greatest producer of grapes on the planet with 9,600,000 tons  in 2016.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1140" y="14127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China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765" y="-24926"/>
            <a:ext cx="10354765" cy="690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5313516"/>
            <a:ext cx="88143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It’s very common for people in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peel grapes before eating them, due to a perception that the skins are dirty and/or bitter.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31351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Japan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49"/>
            <a:ext cx="119404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2995" y="3344683"/>
            <a:ext cx="300085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</a:t>
            </a:r>
            <a:r>
              <a:rPr lang="ru-RU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have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tradition consisting of eating a grape with each bell strike at midnight of December 31.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2995" y="1444397"/>
            <a:ext cx="41764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Spanish </a:t>
            </a:r>
            <a:endParaRPr lang="en-US" sz="4000" b="1" kern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s4.fotokto.ru/photo/full/378/3786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3377" y="0"/>
            <a:ext cx="10320901" cy="688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Ð°ÑÑÐ¸Ð½ÐºÐ¸ Ð¿Ð¾ Ð·Ð°Ð¿ÑÐ¾ÑÑ Ð²Ð¸Ð½Ð¾Ð³ÑÐ°Ð´ Ð¸ ÑÐ¾Ð±Ð°ÐºÐ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9865">
                        <a14:backgroundMark x1="82838" y1="3810" x2="96081" y2="32381"/>
                        <a14:backgroundMark x1="96081" y1="32381" x2="84324" y2="50476"/>
                        <a14:backgroundMark x1="80135" y1="48095" x2="82568" y2="50476"/>
                        <a14:backgroundMark x1="55946" y1="1667" x2="47973" y2="16905"/>
                        <a14:backgroundMark x1="46486" y1="5000" x2="47162" y2="20000"/>
                        <a14:backgroundMark x1="56622" y1="44762" x2="52432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44"/>
          <a:stretch/>
        </p:blipFill>
        <p:spPr bwMode="auto">
          <a:xfrm>
            <a:off x="1685220" y="3887535"/>
            <a:ext cx="2880320" cy="299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436096" y="1628800"/>
            <a:ext cx="354738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and raisins are severely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toxic               to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dogs and can cause an acute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failure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732240" y="3403744"/>
            <a:ext cx="2251243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kidney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4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8494" y="12685"/>
            <a:ext cx="107810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05920"/>
            <a:ext cx="37799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grow                              on          beautiful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vining plants.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The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plants need trellises or fences to support their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heavy __________ .</a:t>
            </a:r>
            <a:endParaRPr lang="en-US" sz="36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458" y="5949280"/>
            <a:ext cx="5904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vines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937"/>
            <a:ext cx="10265281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7975" y="2356679"/>
            <a:ext cx="39039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phytonutrient called resveratrol found moderately in grapes contributes a lot towards long life and taking off wrinkles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from your ________ 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6520" y="486916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face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0"/>
            <a:ext cx="10997016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5" y="2768618"/>
            <a:ext cx="432047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By the way, grapes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were significant to both the Greeks and Romans, and their god of agriculture, Dionysus, was linked to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grapes,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being frequently portrayed with grape leaves on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his _________ 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59632" y="5724847"/>
            <a:ext cx="280831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head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92" y="-9583"/>
            <a:ext cx="10294023" cy="686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19214" y="1272256"/>
            <a:ext cx="540491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 one study, scientists identified resveratrol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that is  in grapes as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nutrient that activated the human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 for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survival and longevity.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2621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gene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-1"/>
            <a:ext cx="11690688" cy="68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12160" y="2619138"/>
            <a:ext cx="293788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Thanks to their benefits and healthy nutrients; grapes are often referred to as the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___________ of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fruits.</a:t>
            </a:r>
            <a:endParaRPr lang="en-US" sz="36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588224" y="4869160"/>
            <a:ext cx="21313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Queen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9809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3140968"/>
            <a:ext cx="40448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While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they are botanically classified as berries,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still are considered a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they appear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 many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colors - white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red, black,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blue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green, purple and golden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8640" y="31409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fruit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img-d.photosight.ru/601/3716055_large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8" b="9509"/>
          <a:stretch/>
        </p:blipFill>
        <p:spPr bwMode="auto">
          <a:xfrm>
            <a:off x="8348" y="-1"/>
            <a:ext cx="9223046" cy="760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0225" y="4941168"/>
            <a:ext cx="768213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Next time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     you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pop one in your mouth, remember the exciting history and wonderful health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 of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these tasty little berries.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113619" y="57332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benefits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7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517064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</a:p>
          <a:p>
            <a:pPr algn="ctr"/>
            <a:endParaRPr lang="en-US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To be continued…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98693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Interesting And Fascinating Facts About Grapes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http://tonsoffacts.com/28-interesting-fascinating-facts-grapes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https://easyscienceforkids.com/grapes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10 Miracle Healing Powers of Grapes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www.care2.com/greenliving/10-miracle-healing-powers-of-grapes.html</a:t>
            </a:r>
            <a:endParaRPr lang="en-US" sz="2000" b="0" dirty="0" smtClean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5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6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r="12413"/>
          <a:stretch/>
        </p:blipFill>
        <p:spPr bwMode="auto">
          <a:xfrm>
            <a:off x="27710" y="0"/>
            <a:ext cx="9116289" cy="69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5622" y="4221088"/>
            <a:ext cx="557252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One cup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   of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grapes,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with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about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      100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calories,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provides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more than a quarter of the daily recommended values of vitamins K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067944" y="6241223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02869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9303" y="3269290"/>
            <a:ext cx="503633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are used to help cure asthma indigestion, migraine, </a:t>
            </a:r>
            <a:r>
              <a:rPr lang="en-US" sz="3600" b="0" dirty="0" err="1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kidnеy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disease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</a:t>
            </a:r>
            <a:r>
              <a:rPr lang="ru-RU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6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4892448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²Ð¸Ð½Ð¾Ð³ÑÐ°Ð´ Ð¸ Ð´ÐµÐ²Ð¾Ñ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0192" y="2639442"/>
            <a:ext cx="261035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Grapes help minimize the risk of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attacks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because they increase the levels of nitric acid in the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blood.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48264" y="206084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heart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1"/>
            <a:ext cx="103024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39578"/>
            <a:ext cx="28438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Raisins are dried, sweet grapes. The drying happens naturally when the grapes are left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</a:t>
            </a:r>
            <a:endParaRPr lang="en-US" sz="32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943" y="523760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sunlight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721"/>
            <a:ext cx="9324528" cy="69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3528" y="2636912"/>
            <a:ext cx="27363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 sweet and sour taste of grapes enlightens your </a:t>
            </a:r>
            <a:r>
              <a:rPr lang="ru-RU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 </a:t>
            </a:r>
            <a:r>
              <a:rPr lang="en-US" sz="32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        makes    you                    stress                  and </a:t>
            </a:r>
            <a:r>
              <a:rPr lang="en-US" sz="32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depression free.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270437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mood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Ð²Ð¸Ð½Ð¾Ð³ÑÐ°Ð´ Ð¸ Ð´ÐµÐ²Ð¾ÑÐºÐ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148064" y="4005064"/>
            <a:ext cx="36724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</a:t>
            </a:r>
            <a:r>
              <a:rPr lang="ru-RU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________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              which                       are                        edible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are                      chock-full                    of antioxidants.</a:t>
            </a:r>
            <a:endParaRPr lang="en-US" sz="3600" b="0" dirty="0">
              <a:ln>
                <a:solidFill>
                  <a:srgbClr val="FFFF00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01636" y="2924944"/>
            <a:ext cx="2362852" cy="8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seeds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Ð²Ð¸Ð½Ð¾Ð³ÑÐ°Ð´ ÑÐ¾ÑÐ¾ ÑÐµÑÑ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63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8702" y="2438118"/>
            <a:ext cx="54726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Grape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seeds are very healthy when eaten. They are capable of reducing fat and have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anti-_________                          properties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also 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fight against inflammatory </a:t>
            </a:r>
            <a:r>
              <a:rPr lang="en-US" sz="3600" b="0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acne</a:t>
            </a:r>
            <a:r>
              <a:rPr lang="en-US" sz="3600" b="0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asthma, and arthritis.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2722250"/>
            <a:ext cx="48601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cancer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851</TotalTime>
  <Words>517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86</cp:revision>
  <dcterms:created xsi:type="dcterms:W3CDTF">2016-01-10T12:56:23Z</dcterms:created>
  <dcterms:modified xsi:type="dcterms:W3CDTF">2018-09-26T18:42:08Z</dcterms:modified>
</cp:coreProperties>
</file>