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3" r:id="rId3"/>
    <p:sldId id="259" r:id="rId4"/>
    <p:sldId id="260" r:id="rId5"/>
    <p:sldId id="261" r:id="rId6"/>
    <p:sldId id="263" r:id="rId7"/>
    <p:sldId id="258" r:id="rId8"/>
    <p:sldId id="262" r:id="rId9"/>
    <p:sldId id="266" r:id="rId10"/>
    <p:sldId id="279" r:id="rId11"/>
    <p:sldId id="276" r:id="rId12"/>
    <p:sldId id="282" r:id="rId13"/>
    <p:sldId id="264" r:id="rId14"/>
    <p:sldId id="281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66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CF245-2FEC-421B-B559-6C78C63DC5D2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C3AC-EB0D-43A7-88AD-AA38F9C33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lanet-ua.com/neobychnye-vidy-golubej/" TargetMode="External"/><Relationship Id="rId2" Type="http://schemas.openxmlformats.org/officeDocument/2006/relationships/hyperlink" Target="https://florofauna.ru/birds/golubi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³Ð¾Ð»ÑÐ±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6767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2536" y="0"/>
            <a:ext cx="9266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Сизокрылые и не только…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491" y="5041880"/>
            <a:ext cx="851477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916832"/>
            <a:ext cx="302026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Познавательная лекция для учащихся 5-9 классов</a:t>
            </a:r>
            <a:endParaRPr lang="ru-RU" sz="20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 bwMode="auto">
          <a:xfrm>
            <a:off x="-334788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276872"/>
            <a:ext cx="51125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Этот голубь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обитает в первичных горных лесах на высоте от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1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400 до 2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200метров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над уровнем моря.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Это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эндемичный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вид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островов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Суматра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Бали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Ява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12160" y="1124744"/>
            <a:ext cx="29523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Очень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тихий голубь, его мягкий призыв «хо»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можно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услышать лишь изредка. Достигает длины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28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см.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9512" y="1664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Красношейный  пестрый голубь</a:t>
            </a:r>
            <a:endParaRPr lang="ru-RU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mediasubs.ru/group/uploads/mi/mir-iskusstva-tvorchestva-i-krasotyi/image/1500584753-995975-744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86022"/>
            <a:ext cx="120580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752" y="4725144"/>
            <a:ext cx="68042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Фазановый голубь обитает в лесах Новой Гвинеи и близлежащих островов.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Размер взрослой  особи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 46см. Этот голубь внешне и поведением напоминает фазана.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712533"/>
            <a:ext cx="62646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Ходит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он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высоко                       подняв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голову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и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ритмично покачивая хвостом,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словно                                     маленький                                   фазан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Чаще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всего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фазановые                                голуби                                  встречаются                                парами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либо                                   поодиночке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840" y="9026"/>
            <a:ext cx="654217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Фазановый голубь</a:t>
            </a: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3"/>
          <a:stretch/>
        </p:blipFill>
        <p:spPr bwMode="auto">
          <a:xfrm>
            <a:off x="-1" y="0"/>
            <a:ext cx="9144001" cy="68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140967"/>
            <a:ext cx="51480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Изумрудный голубь распространен от полуострова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Индостан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востоку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 Филиппин,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в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Северной и Восточной Австралии. Населяет все типы лесов: от дождевых и мангровых до сухих эвкалиптовых, от равнинных до высокогорных,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плантации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сады.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1959" y="548680"/>
            <a:ext cx="468052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Они часто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летают к соленым озерам, где потребляют необходимые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им                 неорганические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вещества.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Окраска                                    в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основном коричневая,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крылья                   изумрудные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 белыми пятнами </a:t>
            </a: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на сгибах, клюв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красный.</a:t>
            </a:r>
            <a:endParaRPr lang="en-US" sz="27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840" y="9026"/>
            <a:ext cx="6843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изумрудный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голубь</a:t>
            </a:r>
          </a:p>
        </p:txBody>
      </p:sp>
    </p:spTree>
    <p:extLst>
      <p:ext uri="{BB962C8B-B14F-4D97-AF65-F5344CB8AC3E}">
        <p14:creationId xmlns:p14="http://schemas.microsoft.com/office/powerpoint/2010/main" val="3292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myplanet-ua.com/wp-content/uploads/2018/02/Golub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758"/>
            <a:ext cx="9144000" cy="73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400" y="3666315"/>
            <a:ext cx="51733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Этот голубь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обитает в Австралии, включая Тасманию. Населяет тропические лесистые местности с эвкалиптовыми, пальмовыми и фиговыми насаждениями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                    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Размер взрослой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особи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40-46 см.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1628800"/>
            <a:ext cx="348873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Питаются семенами                       и                    фруктами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 Часто срывают фрукты, опираясь на ветки, находящиеся выше, вниз головой. 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726" y="0"/>
            <a:ext cx="5525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Чубатый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плодоядный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голубь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626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…Когда </a:t>
            </a:r>
            <a:r>
              <a:rPr lang="ru-RU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идёшь ты на прогулку,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Возьми с собой </a:t>
            </a:r>
            <a:r>
              <a:rPr lang="ru-RU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                     кусочек булки.</a:t>
            </a:r>
            <a:endParaRPr lang="ru-RU" sz="4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Будь </a:t>
            </a:r>
            <a:r>
              <a:rPr lang="ru-RU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добрым - </a:t>
            </a:r>
            <a:r>
              <a:rPr lang="ru-RU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корма </a:t>
            </a:r>
            <a:r>
              <a:rPr lang="ru-RU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                          не жалей.</a:t>
            </a:r>
            <a:endParaRPr lang="ru-RU" sz="4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Любите, дети, </a:t>
            </a:r>
            <a:r>
              <a:rPr lang="ru-RU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г</a:t>
            </a:r>
            <a:r>
              <a:rPr lang="ru-RU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олубей!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1" i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</a:rPr>
              <a:t>Львовский М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Mistral" panose="03090702030407020403" pitchFamily="66" charset="0"/>
              </a:rPr>
              <a:t>Продолжение</a:t>
            </a:r>
            <a:r>
              <a:rPr lang="ru-RU" sz="54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Mistral" panose="03090702030407020403" pitchFamily="66" charset="0"/>
              </a:rPr>
              <a:t> следует…</a:t>
            </a:r>
            <a:endParaRPr lang="en-US" sz="54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30689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Голубеобразные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florofauna.ru/birds/golubi.php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Необычные виды голубей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https://www.myplanet-ua.com/neobychnye-vidy-golubej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Ð³Ð¾Ð»ÑÐ±Ñ ÑÐ¸Ð·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8345" cy="68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246" y="2564904"/>
            <a:ext cx="53038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Сизые голуби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были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приручены людьми еще в глубокой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ревности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и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 тех пор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успели прочно                          войти в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историю человечества. 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Считается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что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именно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от них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произошли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все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виды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современных домашних голубей.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Они всегда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символизировали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добро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 мир, их использовали для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передачи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посланий и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для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поиска пропавших людей. </a:t>
            </a:r>
            <a:endParaRPr lang="en-US" sz="24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5976" y="998070"/>
            <a:ext cx="4555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Сизые голуби – украшение знаменитых европейских площадей и извечные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жители                 больших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 маленьких городов.</a:t>
            </a:r>
            <a:endParaRPr lang="ru-RU" sz="28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648"/>
            <a:ext cx="67687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4000" b="1" cap="all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Голубь сизый </a:t>
            </a:r>
            <a:endParaRPr lang="ru-RU" sz="4000" b="1" cap="all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yplanet-ua.com/wp-content/uploads/2018/02/Golu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3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11" y="378242"/>
            <a:ext cx="91287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- птица живёт  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джунглях, чаще всего на необитаемых </a:t>
            </a:r>
            <a:r>
              <a:rPr lang="ru-RU" sz="2400" b="0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Никобарских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и </a:t>
            </a:r>
            <a:r>
              <a:rPr lang="ru-RU" sz="2400" b="0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Андаманских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островах, а также на небольших островах Индонезии, </a:t>
            </a:r>
            <a:r>
              <a:rPr lang="ru-RU" sz="24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Филиппин</a:t>
            </a:r>
            <a:r>
              <a:rPr lang="ru-RU" sz="24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Малайзии и Таиланда. Предпочитают селиться, вдали от населённых пунктов и хищников. </a:t>
            </a:r>
            <a:endParaRPr lang="en-US" sz="24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28" y="2394484"/>
            <a:ext cx="4555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ts val="2500"/>
              </a:lnSpc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Питается </a:t>
            </a: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семенами,                                                     плодами </a:t>
            </a:r>
          </a:p>
          <a:p>
            <a:pPr eaLnBrk="1" hangingPunct="1">
              <a:lnSpc>
                <a:spcPts val="2500"/>
              </a:lnSpc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мелкими                              </a:t>
            </a:r>
          </a:p>
          <a:p>
            <a:pPr eaLnBrk="1" hangingPunct="1">
              <a:lnSpc>
                <a:spcPts val="2500"/>
              </a:lnSpc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беспозвоночными</a:t>
            </a:r>
            <a:r>
              <a:rPr lang="ru-RU" sz="2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</a:t>
            </a:r>
          </a:p>
          <a:p>
            <a:pPr eaLnBrk="1" hangingPunct="1">
              <a:lnSpc>
                <a:spcPts val="2500"/>
              </a:lnSpc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Ведут </a:t>
            </a:r>
          </a:p>
          <a:p>
            <a:pPr eaLnBrk="1" hangingPunct="1">
              <a:lnSpc>
                <a:spcPts val="2500"/>
              </a:lnSpc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наземный образ                                                    </a:t>
            </a:r>
            <a:r>
              <a:rPr lang="ru-RU" sz="2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жизни</a:t>
            </a: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                                 Летает довольно </a:t>
            </a:r>
            <a:r>
              <a:rPr lang="ru-RU" sz="2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плохо. Этот вид включён в </a:t>
            </a:r>
            <a:r>
              <a:rPr lang="ru-RU" sz="2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список  «под </a:t>
            </a:r>
            <a:r>
              <a:rPr lang="ru-RU" sz="2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угрозой исчезновения».</a:t>
            </a:r>
            <a:endParaRPr lang="ru-RU" sz="2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8419" y="5229200"/>
            <a:ext cx="368562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3600" b="1" cap="all" dirty="0" smtClean="0">
                <a:ln>
                  <a:solidFill>
                    <a:srgbClr val="FF00FF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Гривистый </a:t>
            </a:r>
          </a:p>
          <a:p>
            <a:pPr algn="r"/>
            <a:r>
              <a:rPr lang="ru-RU" sz="3600" b="1" cap="all" dirty="0" smtClean="0">
                <a:ln>
                  <a:solidFill>
                    <a:srgbClr val="FF00FF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голубь </a:t>
            </a:r>
            <a:endParaRPr lang="ru-RU" sz="3600" b="1" cap="all" dirty="0">
              <a:ln>
                <a:solidFill>
                  <a:srgbClr val="FF00FF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myplanet-ua.com/wp-content/uploads/2018/02/Golu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5" y="1"/>
            <a:ext cx="10312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550" y="2793237"/>
            <a:ext cx="44650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Зелёный голубь обитает в Южной Азии и Африке. </a:t>
            </a:r>
            <a:r>
              <a:rPr lang="ru-RU" sz="28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Этот </a:t>
            </a: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голубь с акробатической ловкостью лазает среди ветвей в древесных </a:t>
            </a:r>
            <a:r>
              <a:rPr lang="ru-RU" sz="28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кронах, в </a:t>
            </a: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поисках разнообразных плодов и семян. Чтобы дотянуться до лакомства, птица способна даже повиснуть вниз головой. </a:t>
            </a:r>
            <a:endParaRPr lang="en-US" sz="2800" b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8593" y="836712"/>
            <a:ext cx="44358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Окраска оперения варьирует от насыщенной темно-зеленой у голубей, обитающих </a:t>
            </a:r>
            <a:r>
              <a:rPr lang="ru-RU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                                 в </a:t>
            </a: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лесных </a:t>
            </a:r>
            <a:r>
              <a:rPr lang="ru-RU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                   районах</a:t>
            </a: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                            до </a:t>
            </a: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более </a:t>
            </a:r>
            <a:r>
              <a:rPr lang="ru-RU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                    бледной                          желтовато-                          зеленой                                        у </a:t>
            </a: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птиц, </a:t>
            </a:r>
            <a:r>
              <a:rPr lang="ru-RU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             населяющих                           более                      засушливые </a:t>
            </a:r>
            <a:r>
              <a:rPr lang="ru-RU" sz="24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территории. </a:t>
            </a:r>
            <a:endParaRPr 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7365" y="5733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Clr>
                <a:srgbClr val="A50021"/>
              </a:buClr>
              <a:defRPr/>
            </a:pPr>
            <a:endParaRPr lang="en-US" sz="2800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0381"/>
            <a:ext cx="55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Зелёный голубь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yplanet-ua.com/wp-content/uploads/2018/02/%D0%9E%D1%81%D1%82%D1%80%D0%BE%D1%85%D0%BE%D1%85%D0%BB%D1%8B%D0%B9-%D0%BA%D0%B0%D0%BC%D0%B5%D0%BD%D0%BD%D1%8B%D0%B9-%D0%B3%D0%BE%D0%BB%D1%83%D0%B1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497" y="0"/>
            <a:ext cx="10482124" cy="6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9633" y="1124744"/>
            <a:ext cx="39151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Острохохлый</a:t>
            </a:r>
            <a:r>
              <a:rPr lang="ru-RU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каменный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голубь </a:t>
            </a:r>
            <a:r>
              <a:rPr lang="ru-RU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обитает в самых жарких и засушливых районах Австралии. 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5975" y="1556792"/>
            <a:ext cx="465552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Размер взрослой особи составляет не более 23 см. Эти птицы настолько выносливы, что выходят на поиски семян в самые жаркие часы, когда их конкуренты и хищники спасаются от палящих лучей солнца.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0388" y="234228"/>
            <a:ext cx="554991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Острохохлый</a:t>
            </a:r>
            <a:r>
              <a:rPr lang="ru-RU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endParaRPr lang="ru-RU" sz="36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каменный </a:t>
            </a:r>
            <a:r>
              <a:rPr lang="ru-RU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голубь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 bwMode="auto">
          <a:xfrm>
            <a:off x="0" y="1317"/>
            <a:ext cx="9144000" cy="68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2819827"/>
            <a:ext cx="42206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Венценосный голубь — самый крупный голубь, достигающий размеров </a:t>
            </a: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мелкой                   индейки</a:t>
            </a: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Наиболее                           характерная                                      черта </a:t>
            </a: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этого </a:t>
            </a: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рода </a:t>
            </a: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— </a:t>
            </a: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пышный                           </a:t>
            </a: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хохолок </a:t>
            </a:r>
            <a:r>
              <a:rPr lang="ru-RU" sz="28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из ажурных                       перьев</a:t>
            </a:r>
            <a:r>
              <a:rPr lang="ru-RU" sz="28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sz="2800" b="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49780" y="1124744"/>
            <a:ext cx="64059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Это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ярко-голубая                                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птица - одна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из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самых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известных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птиц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Новой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Гвинеи.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На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её голове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красуется                                             корона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из перьев,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которые                                                                 в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прежние века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широко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использовались людьми в качестве украшения.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305" y="94533"/>
            <a:ext cx="4390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Венценосный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голубь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gabook.ru/stream/mediapreview?Key=%d0%92%d0%b5%d0%b5%d1%80%d0%be%d0%bd%d0%be%d1%81%d0%bd%d1%8b%d0%b9%20%d0%b3%d0%be%d0%bb%d1%83%d0%b1%d1%8c%20(Goura%20victoria)&amp;Width=654&amp;Height=6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b="10951"/>
          <a:stretch/>
        </p:blipFill>
        <p:spPr bwMode="auto">
          <a:xfrm>
            <a:off x="0" y="-1"/>
            <a:ext cx="7452320" cy="68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gabook.ru/stream/mediapreview?Key=%d0%92%d0%b5%d0%b5%d1%80%d0%be%d0%bd%d0%be%d1%81%d0%bd%d1%8b%d0%b9%20%d0%b3%d0%be%d0%bb%d1%83%d0%b1%d1%8c%20(Goura%20victoria)&amp;Width=654&amp;Height=6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1" t="20064" b="10951"/>
          <a:stretch/>
        </p:blipFill>
        <p:spPr bwMode="auto">
          <a:xfrm>
            <a:off x="6802523" y="-2"/>
            <a:ext cx="2341477" cy="68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59832" y="2517512"/>
            <a:ext cx="60012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Отличается от венценосного голубя черно-белыми вершинами перьев хохолка и деталями окраски. Обитает в северной части Новой Гвинеи и на соседних островах.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7664" y="4797152"/>
            <a:ext cx="7534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Большую часть жизни проводит на земле в заболоченных зарослях и в сухих лесах, где собирает опавшие плоды, семена и </a:t>
            </a: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ягоды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8279" y="123752"/>
            <a:ext cx="4326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веероносный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голубь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05707"/>
            <a:ext cx="10548664" cy="70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7669" y="2276872"/>
            <a:ext cx="48965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- относительно </a:t>
            </a:r>
            <a:r>
              <a:rPr lang="ru-RU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крупный вид голубя, обитающий в лесах, манграх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и </a:t>
            </a:r>
            <a:r>
              <a:rPr lang="ru-RU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кустарниках в Юго-Восточной Азии преимущественно на небольших островах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и </a:t>
            </a:r>
            <a:r>
              <a:rPr lang="ru-RU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прибрежных районах. 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8910" y="733240"/>
            <a:ext cx="43817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Длина 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их тела достигает 38–42 см, размах крыльев 45 сантиметров, вес от </a:t>
            </a: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365 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до 510 г</a:t>
            </a: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В 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природе </a:t>
            </a: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питается                      фруктами                                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орехами</a:t>
            </a:r>
            <a:r>
              <a:rPr lang="ru-RU" sz="24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8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354"/>
            <a:ext cx="9244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Двуцветный фруктовый голубь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myplanet-ua.com/wp-content/uploads/2018/02/Golub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8"/>
          <a:stretch/>
        </p:blipFill>
        <p:spPr bwMode="auto">
          <a:xfrm>
            <a:off x="0" y="-783773"/>
            <a:ext cx="9144000" cy="76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61048" y="2468848"/>
            <a:ext cx="53014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Оранжевый пестрый голубь обитает на островах Тихого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океана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является эндемиком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острова 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Фижди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 Эти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небольшие птицы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с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длиной тела около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20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см обитают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в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горных и равнинных тропических лесах.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29404" y="5517232"/>
            <a:ext cx="51910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Питаются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фруктами, ягодами, насекомыми.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0" y="41683"/>
            <a:ext cx="87543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Оранжевый пестрый голубь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00B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780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54</cp:revision>
  <dcterms:created xsi:type="dcterms:W3CDTF">2016-01-10T12:56:23Z</dcterms:created>
  <dcterms:modified xsi:type="dcterms:W3CDTF">2018-09-30T18:59:20Z</dcterms:modified>
</cp:coreProperties>
</file>