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0" r:id="rId2"/>
    <p:sldId id="283" r:id="rId3"/>
    <p:sldId id="258" r:id="rId4"/>
    <p:sldId id="261" r:id="rId5"/>
    <p:sldId id="259" r:id="rId6"/>
    <p:sldId id="260" r:id="rId7"/>
    <p:sldId id="262" r:id="rId8"/>
    <p:sldId id="266" r:id="rId9"/>
    <p:sldId id="263" r:id="rId10"/>
    <p:sldId id="264" r:id="rId11"/>
    <p:sldId id="265" r:id="rId12"/>
    <p:sldId id="267" r:id="rId13"/>
    <p:sldId id="269" r:id="rId14"/>
    <p:sldId id="268" r:id="rId15"/>
    <p:sldId id="276" r:id="rId16"/>
    <p:sldId id="270" r:id="rId17"/>
    <p:sldId id="275" r:id="rId18"/>
    <p:sldId id="282" r:id="rId19"/>
    <p:sldId id="281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0" autoAdjust="0"/>
    <p:restoredTop sz="86323" autoAdjust="0"/>
  </p:normalViewPr>
  <p:slideViewPr>
    <p:cSldViewPr>
      <p:cViewPr varScale="1">
        <p:scale>
          <a:sx n="58" d="100"/>
          <a:sy n="58" d="100"/>
        </p:scale>
        <p:origin x="-148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://horsefund.org/horse-quotes.php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yandex.ru/legal/fotki_termsofuse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ÐÐ°ÑÑÐ¸Ð½ÐºÐ¸ Ð¿Ð¾ Ð·Ð°Ð¿ÑÐ¾ÑÑ Willem Haenraets Â«ÐÐµÐ²ÑÑÐºÐ° Ð¸ Ð³Ð¾Ð»ÑÐ±Ð¸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792"/>
            <a:ext cx="11052720" cy="687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67335" y="1900693"/>
            <a:ext cx="3994228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/>
            <a:r>
              <a:rPr lang="en-US" sz="3200" b="1" cap="all" dirty="0" smtClean="0">
                <a:ln w="0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Horses                  the poetry                of motion</a:t>
            </a:r>
            <a:endParaRPr lang="ru-RU" sz="3200" b="1" cap="all" dirty="0">
              <a:ln w="0">
                <a:solidFill>
                  <a:schemeClr val="tx1"/>
                </a:solidFill>
              </a:ln>
              <a:solidFill>
                <a:srgbClr val="00FFFF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34580" y="4843233"/>
            <a:ext cx="797715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 dirty="0">
                <a:latin typeface="Arial Narrow" panose="020B0606020202030204" pitchFamily="34" charset="0"/>
              </a:rPr>
              <a:t>Автор:</a:t>
            </a:r>
          </a:p>
          <a:p>
            <a:pPr>
              <a:defRPr/>
            </a:pPr>
            <a:r>
              <a:rPr lang="ru-RU" b="1" dirty="0">
                <a:latin typeface="Arial Narrow" panose="020B0606020202030204" pitchFamily="34" charset="0"/>
              </a:rPr>
              <a:t>Ольга Михайловна </a:t>
            </a:r>
            <a:r>
              <a:rPr lang="ru-RU" b="1" dirty="0" smtClean="0">
                <a:latin typeface="Arial Narrow" panose="020B0606020202030204" pitchFamily="34" charset="0"/>
              </a:rPr>
              <a:t>Степанова,</a:t>
            </a:r>
            <a:r>
              <a:rPr lang="en-US" b="1" dirty="0" smtClean="0">
                <a:latin typeface="Arial Narrow" panose="020B0606020202030204" pitchFamily="34" charset="0"/>
              </a:rPr>
              <a:t>                                              </a:t>
            </a:r>
            <a:r>
              <a:rPr lang="ru-RU" b="1" dirty="0" smtClean="0">
                <a:latin typeface="Arial Narrow" panose="020B0606020202030204" pitchFamily="34" charset="0"/>
              </a:rPr>
              <a:t> </a:t>
            </a:r>
            <a:r>
              <a:rPr lang="en-US" b="1" dirty="0" smtClean="0">
                <a:latin typeface="Arial Narrow" panose="020B0606020202030204" pitchFamily="34" charset="0"/>
              </a:rPr>
              <a:t>                     </a:t>
            </a:r>
            <a:r>
              <a:rPr lang="ru-RU" b="1" dirty="0" smtClean="0">
                <a:latin typeface="Arial Narrow" panose="020B0606020202030204" pitchFamily="34" charset="0"/>
              </a:rPr>
              <a:t>                              учитель </a:t>
            </a:r>
            <a:r>
              <a:rPr lang="ru-RU" b="1" dirty="0">
                <a:latin typeface="Arial Narrow" panose="020B0606020202030204" pitchFamily="34" charset="0"/>
              </a:rPr>
              <a:t>английского языка </a:t>
            </a:r>
          </a:p>
          <a:p>
            <a:pPr>
              <a:defRPr/>
            </a:pPr>
            <a:r>
              <a:rPr lang="ru-RU" b="1" dirty="0">
                <a:latin typeface="Arial Narrow" panose="020B0606020202030204" pitchFamily="34" charset="0"/>
              </a:rPr>
              <a:t>МБОУ «</a:t>
            </a:r>
            <a:r>
              <a:rPr lang="ru-RU" b="1" dirty="0" err="1">
                <a:latin typeface="Arial Narrow" panose="020B0606020202030204" pitchFamily="34" charset="0"/>
              </a:rPr>
              <a:t>Цивильская</a:t>
            </a:r>
            <a:r>
              <a:rPr lang="ru-RU" b="1" dirty="0">
                <a:latin typeface="Arial Narrow" panose="020B0606020202030204" pitchFamily="34" charset="0"/>
              </a:rPr>
              <a:t> СОШ</a:t>
            </a:r>
            <a:r>
              <a:rPr lang="en-US" b="1" dirty="0"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latin typeface="Arial Narrow" panose="020B0606020202030204" pitchFamily="34" charset="0"/>
              </a:rPr>
              <a:t>№</a:t>
            </a:r>
            <a:r>
              <a:rPr lang="en-US" b="1" dirty="0" smtClean="0">
                <a:latin typeface="Arial Narrow" panose="020B0606020202030204" pitchFamily="34" charset="0"/>
              </a:rPr>
              <a:t>1 </a:t>
            </a:r>
            <a:endParaRPr lang="ru-RU" b="1" dirty="0" smtClean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b="1" dirty="0" smtClean="0">
                <a:latin typeface="Arial Narrow" panose="020B0606020202030204" pitchFamily="34" charset="0"/>
              </a:rPr>
              <a:t>имени Героя Советского Союза </a:t>
            </a:r>
            <a:r>
              <a:rPr lang="en-US" b="1" dirty="0" smtClean="0">
                <a:latin typeface="Arial Narrow" panose="020B0606020202030204" pitchFamily="34" charset="0"/>
              </a:rPr>
              <a:t>  </a:t>
            </a:r>
            <a:r>
              <a:rPr lang="ru-RU" b="1" dirty="0" smtClean="0">
                <a:latin typeface="Arial Narrow" panose="020B0606020202030204" pitchFamily="34" charset="0"/>
              </a:rPr>
              <a:t>М.В</a:t>
            </a:r>
            <a:r>
              <a:rPr lang="ru-RU" b="1" dirty="0">
                <a:latin typeface="Arial Narrow" panose="020B0606020202030204" pitchFamily="34" charset="0"/>
              </a:rPr>
              <a:t>. Силантьева</a:t>
            </a:r>
            <a:r>
              <a:rPr lang="ru-RU" b="1" dirty="0" smtClean="0">
                <a:latin typeface="Arial Narrow" panose="020B0606020202030204" pitchFamily="34" charset="0"/>
              </a:rPr>
              <a:t>»</a:t>
            </a:r>
          </a:p>
          <a:p>
            <a:pPr>
              <a:defRPr/>
            </a:pPr>
            <a:r>
              <a:rPr lang="ru-RU" b="1" dirty="0" smtClean="0">
                <a:latin typeface="Arial Narrow" panose="020B0606020202030204" pitchFamily="34" charset="0"/>
              </a:rPr>
              <a:t>города </a:t>
            </a:r>
            <a:r>
              <a:rPr lang="ru-RU" b="1" dirty="0">
                <a:latin typeface="Arial Narrow" panose="020B0606020202030204" pitchFamily="34" charset="0"/>
              </a:rPr>
              <a:t>Цивильск Чувашской </a:t>
            </a:r>
            <a:r>
              <a:rPr lang="ru-RU" b="1" dirty="0" smtClean="0">
                <a:latin typeface="Arial Narrow" panose="020B0606020202030204" pitchFamily="34" charset="0"/>
              </a:rPr>
              <a:t>Республики</a:t>
            </a:r>
            <a:endParaRPr lang="ru-RU" b="1" dirty="0">
              <a:latin typeface="Arial Narrow" panose="020B0606020202030204" pitchFamily="34" charset="0"/>
            </a:endParaRPr>
          </a:p>
          <a:p>
            <a:pPr>
              <a:defRPr/>
            </a:pPr>
            <a:r>
              <a:rPr lang="ru-RU" b="1" dirty="0" smtClean="0">
                <a:latin typeface="Arial Narrow" panose="020B0606020202030204" pitchFamily="34" charset="0"/>
              </a:rPr>
              <a:t>201</a:t>
            </a:r>
            <a:r>
              <a:rPr lang="ru-RU" b="1" dirty="0">
                <a:latin typeface="Arial Narrow" panose="020B0606020202030204" pitchFamily="34" charset="0"/>
              </a:rPr>
              <a:t>8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88171" y="3928435"/>
            <a:ext cx="33791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Interactive Quiz for the Students                      of </a:t>
            </a:r>
            <a:r>
              <a:rPr lang="ru-RU" sz="2000" smtClean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8</a:t>
            </a:r>
            <a:r>
              <a:rPr lang="en-US" sz="2000" smtClean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th-11th </a:t>
            </a:r>
            <a:r>
              <a:rPr lang="en-US" sz="2000" dirty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G</a:t>
            </a:r>
            <a:r>
              <a:rPr lang="en-US" sz="2000" dirty="0" smtClean="0">
                <a:ln>
                  <a:solidFill>
                    <a:srgbClr val="FFFF00"/>
                  </a:solidFill>
                </a:ln>
                <a:latin typeface="Arial Black" panose="020B0A04020102020204" pitchFamily="34" charset="0"/>
              </a:rPr>
              <a:t>rades</a:t>
            </a:r>
            <a:endParaRPr lang="ru-RU" sz="2000" dirty="0" smtClean="0">
              <a:ln>
                <a:solidFill>
                  <a:srgbClr val="FFFF00"/>
                </a:solidFill>
              </a:ln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65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Ð°ÑÑÐ¸Ð½ÐºÐ¸ Ð¿Ð¾ Ð·Ð°Ð¿ÑÐ¾ÑÑ Willem Haenraets Â«ÐÐµÐ²ÑÑÐºÐ° Ð¸ Ð³Ð¾Ð»ÑÐ±Ð¸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-55673"/>
            <a:ext cx="11007296" cy="691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765399"/>
            <a:ext cx="341987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"To many, the words love, </a:t>
            </a:r>
            <a:r>
              <a:rPr lang="en-US" sz="36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______ and </a:t>
            </a:r>
            <a:r>
              <a:rPr lang="ru-RU" sz="36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</a:t>
            </a:r>
            <a:r>
              <a:rPr lang="en-US" sz="36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dreams </a:t>
            </a:r>
            <a:r>
              <a:rPr lang="ru-RU" sz="36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</a:t>
            </a:r>
            <a:r>
              <a:rPr lang="en-US" sz="36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are </a:t>
            </a:r>
            <a:r>
              <a:rPr lang="en-US" sz="36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synonymous with horses</a:t>
            </a:r>
            <a:r>
              <a:rPr lang="en-US" sz="36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."</a:t>
            </a:r>
            <a:endParaRPr lang="en-US" sz="3600" b="0" dirty="0">
              <a:ln>
                <a:solidFill>
                  <a:srgbClr val="00FFFF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~ Author Unknown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331640" y="141277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hope</a:t>
            </a:r>
            <a:endParaRPr lang="en-US" sz="4000" b="1" kern="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ÐÐ°ÑÑÐ¸Ð½ÐºÐ¸ Ð¿Ð¾ Ð·Ð°Ð¿ÑÐ¾ÑÑ Willem Haenraets Â«ÐÐµÐ²ÑÑÐºÐ° Ð¸ Ð³Ð¾Ð»ÑÐ±Ð¸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627" y="679"/>
            <a:ext cx="10620672" cy="708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11040" y="2905140"/>
            <a:ext cx="428144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"Horses change lives. They give our young people confidence and self-esteem. </a:t>
            </a:r>
          </a:p>
          <a:p>
            <a:pPr marL="45720" lvl="0" algn="r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They </a:t>
            </a:r>
            <a:r>
              <a:rPr lang="ru-RU" sz="32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</a:t>
            </a:r>
            <a:r>
              <a:rPr lang="en-US" sz="32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provide                    _______ and </a:t>
            </a:r>
            <a:r>
              <a:rPr lang="en-US" sz="32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tranquility </a:t>
            </a:r>
            <a:r>
              <a:rPr lang="ru-RU" sz="32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</a:t>
            </a:r>
            <a:r>
              <a:rPr lang="en-US" sz="32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to </a:t>
            </a:r>
            <a:r>
              <a:rPr lang="en-US" sz="32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troubled </a:t>
            </a:r>
            <a:r>
              <a:rPr lang="ru-RU" sz="32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</a:t>
            </a:r>
            <a:r>
              <a:rPr lang="en-US" sz="32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souls</a:t>
            </a:r>
            <a:r>
              <a:rPr lang="en-US" sz="32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 </a:t>
            </a:r>
            <a:r>
              <a:rPr lang="ru-RU" sz="32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   </a:t>
            </a:r>
            <a:r>
              <a:rPr lang="en-US" sz="32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They </a:t>
            </a:r>
            <a:r>
              <a:rPr lang="en-US" sz="32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give us hope</a:t>
            </a:r>
            <a:r>
              <a:rPr lang="en-US" sz="32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!"</a:t>
            </a:r>
            <a:endParaRPr lang="en-US" sz="3200" b="0" dirty="0">
              <a:ln>
                <a:solidFill>
                  <a:srgbClr val="00FFFF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~ Toni Robinson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300192" y="3473405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peace</a:t>
            </a:r>
            <a:endParaRPr lang="en-US" sz="36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3430" y="0"/>
            <a:ext cx="102602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91880" y="663976"/>
            <a:ext cx="550810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"On the back of a horse you will </a:t>
            </a:r>
            <a:r>
              <a:rPr lang="en-US" sz="32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find _________."</a:t>
            </a:r>
            <a:endParaRPr lang="en-US" sz="3600" b="0" dirty="0">
              <a:ln>
                <a:solidFill>
                  <a:srgbClr val="00FFFF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~ Stella A. </a:t>
            </a:r>
            <a:r>
              <a:rPr lang="ru-RU" sz="28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</a:t>
            </a:r>
            <a:r>
              <a:rPr lang="en-US" sz="28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Walker</a:t>
            </a:r>
            <a:endParaRPr lang="en-US" sz="2800" b="0" dirty="0">
              <a:ln>
                <a:solidFill>
                  <a:srgbClr val="00FFFF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516216" y="730055"/>
            <a:ext cx="590465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Paradise</a:t>
            </a:r>
            <a:endParaRPr lang="en-US" sz="3600" b="1" kern="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ÐÐ°ÑÑÐ¸Ð½ÐºÐ¸ Ð¿Ð¾ Ð·Ð°Ð¿ÑÐ¾ÑÑ Willem Haenraets Â«ÐÐµÐ²ÑÑÐºÐ° Ð¸ Ð³Ð¾Ð»ÑÐ±Ð¸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38195" y="0"/>
            <a:ext cx="107562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9512" y="2499290"/>
            <a:ext cx="248376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"Ask me to show you </a:t>
            </a:r>
            <a:r>
              <a:rPr lang="en-US" sz="32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poetry</a:t>
            </a:r>
            <a:r>
              <a:rPr lang="ru-RU" sz="32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</a:t>
            </a:r>
            <a:r>
              <a:rPr lang="en-US" sz="32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US" sz="32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in </a:t>
            </a:r>
            <a:r>
              <a:rPr lang="en-US" sz="32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_______ and </a:t>
            </a:r>
            <a:r>
              <a:rPr lang="en-US" sz="32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I will show </a:t>
            </a:r>
            <a:r>
              <a:rPr lang="ru-RU" sz="32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</a:t>
            </a:r>
            <a:r>
              <a:rPr lang="en-US" sz="32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you </a:t>
            </a:r>
            <a:r>
              <a:rPr lang="en-US" sz="32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 horse."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b="0" dirty="0">
              <a:ln>
                <a:solidFill>
                  <a:srgbClr val="00FFFF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~ Author Unknown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9374" y="1988840"/>
            <a:ext cx="417646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motion</a:t>
            </a:r>
            <a:endParaRPr lang="en-US" sz="36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2282" y="0"/>
            <a:ext cx="1199212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161732"/>
            <a:ext cx="269979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"In riding a horse, we </a:t>
            </a:r>
            <a:r>
              <a:rPr lang="en-US" sz="36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borrow _________."</a:t>
            </a:r>
            <a:endParaRPr lang="en-US" sz="3600" b="0" dirty="0">
              <a:ln>
                <a:solidFill>
                  <a:srgbClr val="00FFFF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0" dirty="0">
              <a:ln>
                <a:solidFill>
                  <a:srgbClr val="00FFFF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~ Helen Thompson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8398" y="275657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freedom</a:t>
            </a:r>
            <a:endParaRPr lang="en-US" sz="4000" b="1" kern="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7" y="-5391"/>
            <a:ext cx="10764688" cy="6863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220072" y="2790540"/>
            <a:ext cx="371918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"When your horse follows you without being asked, when he rubs his </a:t>
            </a:r>
            <a:r>
              <a:rPr lang="en-US" sz="32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_______on </a:t>
            </a:r>
            <a:r>
              <a:rPr lang="en-US" sz="32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yours, </a:t>
            </a:r>
          </a:p>
          <a:p>
            <a:pPr marL="45720" lvl="0" algn="r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and when you look at him and feel a tingle down your spine...you know you are loved</a:t>
            </a:r>
            <a:r>
              <a:rPr lang="en-US" sz="32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."</a:t>
            </a:r>
            <a:endParaRPr lang="en-US" sz="3200" b="0" dirty="0">
              <a:ln>
                <a:solidFill>
                  <a:srgbClr val="00FFFF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~ John Lyons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27879" y="2091262"/>
            <a:ext cx="243005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head</a:t>
            </a:r>
            <a:endParaRPr lang="en-US" sz="36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ÐÐ°ÑÑÐ¸Ð½ÐºÐ¸ Ð¿Ð¾ Ð·Ð°Ð¿ÑÐ¾ÑÑ Willem Haenraets Â«ÐÐµÐ²ÑÑÐºÐ° Ð¸ Ð³Ð¾Ð»ÑÐ±Ð¸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3998" y="0"/>
            <a:ext cx="10367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26361" y="2120759"/>
            <a:ext cx="424847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"Bread may feed my body, but my horse feeds </a:t>
            </a:r>
            <a:r>
              <a:rPr lang="ru-RU" sz="36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</a:t>
            </a:r>
            <a:r>
              <a:rPr lang="en-US" sz="36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my                  ________ ."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0" dirty="0" smtClean="0">
              <a:ln>
                <a:solidFill>
                  <a:srgbClr val="00FFFF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~ Author Unknown</a:t>
            </a:r>
            <a:endParaRPr lang="en-US" sz="3200" b="0" dirty="0">
              <a:ln>
                <a:solidFill>
                  <a:srgbClr val="00FFFF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736599" y="292494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soul</a:t>
            </a:r>
            <a:endParaRPr lang="en-US" sz="40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ÐÐ°ÑÑÐ¸Ð½ÐºÐ¸ Ð¿Ð¾ Ð·Ð°Ð¿ÑÐ¾ÑÑ fly agaric 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ÐÐ°ÑÑÐ¸Ð½ÐºÐ¸ Ð¿Ð¾ Ð·Ð°Ð¿ÑÐ¾ÑÑ fly agaric 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ÐÐ°ÑÑÐ¸Ð½ÐºÐ¸ Ð¿Ð¾ Ð·Ð°Ð¿ÑÐ¾ÑÑ fly agaric p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0192" y="-37309"/>
            <a:ext cx="9900592" cy="693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067944" y="4725144"/>
            <a:ext cx="324036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"To see a horse is to see an angel </a:t>
            </a:r>
            <a:r>
              <a:rPr lang="en-US" sz="32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on________."</a:t>
            </a:r>
            <a:endParaRPr lang="en-US" sz="3200" b="0" dirty="0">
              <a:ln>
                <a:solidFill>
                  <a:srgbClr val="00FFFF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~ Author Unknown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92080" y="526318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earth</a:t>
            </a:r>
            <a:endParaRPr lang="en-US" sz="40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ÐÐ°ÑÑÐ¸Ð½ÐºÐ¸ Ð¿Ð¾ Ð·Ð°Ð¿ÑÐ¾ÑÑ Willem Haenraets Â«ÐÐµÐ²ÑÑÐºÐ° Ð¸ Ð³Ð¾Ð»ÑÐ±Ð¸Â»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27" b="727"/>
          <a:stretch/>
        </p:blipFill>
        <p:spPr bwMode="auto">
          <a:xfrm>
            <a:off x="0" y="-409239"/>
            <a:ext cx="9144000" cy="726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07505" y="2768618"/>
            <a:ext cx="324036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"Let a horse whisper in your ear and breathe on </a:t>
            </a:r>
            <a:r>
              <a:rPr lang="en-US" sz="32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your ________. </a:t>
            </a:r>
            <a:r>
              <a:rPr lang="en-US" sz="32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You will never </a:t>
            </a:r>
            <a:r>
              <a:rPr lang="ru-RU" sz="32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</a:t>
            </a:r>
            <a:r>
              <a:rPr lang="en-US" sz="32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regret </a:t>
            </a:r>
            <a:r>
              <a:rPr lang="en-US" sz="32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it."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200" b="0" dirty="0">
              <a:ln>
                <a:solidFill>
                  <a:srgbClr val="00FFFF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~ Author Unknown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403648" y="2416987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heart</a:t>
            </a:r>
            <a:endParaRPr lang="en-US" sz="40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479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20688"/>
            <a:ext cx="9144000" cy="600164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cap="all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Arial Black" panose="020B0A04020102020204" pitchFamily="34" charset="0"/>
              </a:rPr>
              <a:t>The end</a:t>
            </a:r>
            <a:endParaRPr lang="ru-RU" sz="6600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algn="ctr"/>
            <a:endParaRPr lang="en-US" sz="6600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algn="ctr"/>
            <a:endParaRPr lang="en-US" sz="66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algn="ctr"/>
            <a:endParaRPr lang="en-US" sz="6600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algn="ctr"/>
            <a:endParaRPr lang="en-US" sz="66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Arial Black" panose="020B0A04020102020204" pitchFamily="34" charset="0"/>
            </a:endParaRP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onotype Corsiva" panose="03010101010201010101" pitchFamily="66" charset="0"/>
              </a:rPr>
              <a:t>To be continued…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82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12968" cy="65402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Господь, сотворив лошадь, сказал ей: «С тобой не сравнится ни одно животное; все земные сокровища лежат между твоими глазами. Ты будешь топтать моих врагов и возить моих друзей. С твоей спины будут произносить мне молитвы. Ты будешь счастлива на всей земле и тебя будут ценить дороже всех существ, потому что тебе будет принадлежать любовь властелина земли. Ты будешь летать без крыльев и разить без мяча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…».</a:t>
            </a:r>
          </a:p>
          <a:p>
            <a:pPr algn="ctr"/>
            <a:endParaRPr lang="ru-RU" sz="11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Арабская легенда</a:t>
            </a:r>
            <a:endParaRPr lang="ru-RU" sz="1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21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1560" y="2996952"/>
            <a:ext cx="8834241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Horse quotes </a:t>
            </a:r>
            <a:r>
              <a:rPr lang="en-US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http://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2"/>
              </a:rPr>
              <a:t>horsefund.org/horse-quotes.php</a:t>
            </a:r>
            <a:r>
              <a:rPr lang="en-US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http://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3"/>
              </a:rPr>
              <a:t>yandex.ru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b="0" dirty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https://yandex.ru/legal/fotki_termsofuse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  <a:hlinkClick r:id="rId4"/>
              </a:rPr>
              <a:t>/</a:t>
            </a: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b="0" dirty="0" smtClean="0"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b="0" dirty="0"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42741"/>
            <a:ext cx="9849983" cy="69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80012" y="2162777"/>
            <a:ext cx="404487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All horses deserve, at least once in their lives, to be loved by a </a:t>
            </a:r>
            <a:r>
              <a:rPr lang="en-US" sz="32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little ________ .</a:t>
            </a:r>
            <a:endParaRPr lang="ru-RU" sz="3200" b="0" dirty="0" smtClean="0">
              <a:ln>
                <a:solidFill>
                  <a:srgbClr val="00FFFF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ru-RU" sz="3200" b="0" dirty="0">
              <a:ln>
                <a:solidFill>
                  <a:srgbClr val="00FFFF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 err="1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Lendon</a:t>
            </a:r>
            <a:r>
              <a:rPr lang="en-US" sz="32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Gray</a:t>
            </a:r>
            <a:endParaRPr lang="en-US" sz="3200" b="0" dirty="0">
              <a:ln>
                <a:solidFill>
                  <a:srgbClr val="00FFFF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240710" y="3046589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girl</a:t>
            </a:r>
            <a:endParaRPr lang="en-US" sz="40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170" y="-95377"/>
            <a:ext cx="9271169" cy="695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275005" y="2745548"/>
            <a:ext cx="356987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Of all creatures </a:t>
            </a:r>
            <a:r>
              <a:rPr lang="en-US" sz="32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_____ made </a:t>
            </a:r>
            <a:r>
              <a:rPr lang="en-US" sz="32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at the Creation, there </a:t>
            </a:r>
            <a:r>
              <a:rPr lang="en-US" sz="32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        is </a:t>
            </a:r>
            <a:r>
              <a:rPr lang="en-US" sz="32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none </a:t>
            </a:r>
            <a:r>
              <a:rPr lang="en-US" sz="32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       more</a:t>
            </a:r>
            <a:endParaRPr lang="en-US" sz="3200" b="0" dirty="0">
              <a:ln>
                <a:solidFill>
                  <a:srgbClr val="00FFFF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excellent, or so much to be respected as a horse.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– Bedouin Legend</a:t>
            </a:r>
            <a:endParaRPr lang="en-US" sz="1600" b="0" dirty="0">
              <a:ln>
                <a:solidFill>
                  <a:srgbClr val="00FFFF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68344" y="404664"/>
            <a:ext cx="388843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God</a:t>
            </a:r>
            <a:endParaRPr lang="en-US" sz="40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ÐÐ°ÑÑÐ¸Ð½ÐºÐ¸ Ð¿Ð¾ Ð·Ð°Ð¿ÑÐ¾ÑÑ Willem Haenraets Â«ÐÐµÐ²ÑÑÐºÐ° Ð¸ Ð³Ð¾Ð»ÑÐ±Ð¸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807768" cy="689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5746" y="2633526"/>
            <a:ext cx="258806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You cannot train a horse </a:t>
            </a:r>
            <a:r>
              <a:rPr lang="en-US" sz="32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with </a:t>
            </a:r>
            <a:r>
              <a:rPr lang="en-US" sz="32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shouts and expect it to obey </a:t>
            </a:r>
            <a:r>
              <a:rPr lang="en-US" sz="32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 _________.</a:t>
            </a:r>
            <a:endParaRPr lang="en-US" sz="3200" b="0" dirty="0">
              <a:ln>
                <a:solidFill>
                  <a:srgbClr val="00FFFF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– </a:t>
            </a:r>
            <a:r>
              <a:rPr lang="en-US" sz="3200" b="0" dirty="0" err="1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Dagobert</a:t>
            </a:r>
            <a:r>
              <a:rPr lang="en-US" sz="32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D. Runes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5746" y="4293096"/>
            <a:ext cx="397524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whisper</a:t>
            </a:r>
          </a:p>
        </p:txBody>
      </p:sp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92" y="7349"/>
            <a:ext cx="10270841" cy="685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775853" y="2161147"/>
            <a:ext cx="3106736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________ , </a:t>
            </a:r>
            <a:r>
              <a:rPr lang="en-US" sz="36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and not fine stables, makes a good horse.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– Danish Proverb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732240" y="18864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rial Black" panose="020B0A04020102020204" pitchFamily="34" charset="0"/>
              </a:rPr>
              <a:t>Care</a:t>
            </a:r>
            <a:endParaRPr lang="en-US" sz="4000" b="1" kern="0" dirty="0">
              <a:ln>
                <a:solidFill>
                  <a:schemeClr val="tx1"/>
                </a:solidFill>
              </a:ln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5" y="-26498"/>
            <a:ext cx="10855362" cy="692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156176" y="2636912"/>
            <a:ext cx="2808312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One </a:t>
            </a:r>
            <a:r>
              <a:rPr lang="en-US" sz="32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_________ why </a:t>
            </a:r>
            <a:r>
              <a:rPr lang="en-US" sz="32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birds and horses are happy is </a:t>
            </a:r>
            <a:r>
              <a:rPr lang="en-US" sz="32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   because </a:t>
            </a:r>
            <a:r>
              <a:rPr lang="en-US" sz="32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they are not trying to impress other birds and horses.</a:t>
            </a:r>
          </a:p>
          <a:p>
            <a:pPr marL="45720" lvl="0" algn="r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– Dale Carnegie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918041" y="33265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reason</a:t>
            </a:r>
            <a:endParaRPr lang="en-US" sz="40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4469"/>
            <a:ext cx="10476656" cy="697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852936"/>
            <a:ext cx="338904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"The essential </a:t>
            </a:r>
            <a:r>
              <a:rPr lang="en-US" sz="32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_______ of </a:t>
            </a:r>
            <a:r>
              <a:rPr lang="en-US" sz="32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being with horses is that it brings us in contact </a:t>
            </a:r>
          </a:p>
          <a:p>
            <a:pPr marL="45720" lvl="0" algn="l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2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with the rare elements of grace, </a:t>
            </a:r>
            <a:r>
              <a:rPr lang="ru-RU" sz="32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         </a:t>
            </a:r>
            <a:r>
              <a:rPr lang="en-US" sz="32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beauty</a:t>
            </a:r>
            <a:r>
              <a:rPr lang="en-US" sz="32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, spirit and </a:t>
            </a:r>
            <a:r>
              <a:rPr lang="ru-RU" sz="32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  </a:t>
            </a:r>
            <a:r>
              <a:rPr lang="en-US" sz="32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freedom."</a:t>
            </a:r>
            <a:endParaRPr lang="en-US" sz="3200" b="0" dirty="0">
              <a:ln>
                <a:solidFill>
                  <a:srgbClr val="00FFFF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28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~ Sharon Ralls Lemon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67544" y="836712"/>
            <a:ext cx="5084728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joy</a:t>
            </a:r>
            <a:endParaRPr lang="en-US" sz="40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609" y="0"/>
            <a:ext cx="113611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2758903"/>
            <a:ext cx="349188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"To see the wind's power, the rain's cleansing and the sun's </a:t>
            </a:r>
            <a:r>
              <a:rPr lang="en-US" sz="3600" b="0" dirty="0" smtClean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radiant _______ , </a:t>
            </a:r>
            <a:r>
              <a:rPr lang="en-US" sz="36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one need only to look at the horse."</a:t>
            </a:r>
          </a:p>
          <a:p>
            <a:pPr marL="45720" lvl="0" algn="l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endParaRPr lang="en-US" sz="3600" b="0" dirty="0">
              <a:ln>
                <a:solidFill>
                  <a:srgbClr val="00FFFF"/>
                </a:solidFill>
              </a:ln>
              <a:solidFill>
                <a:schemeClr val="tx1"/>
              </a:solidFill>
              <a:effectLst/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33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en-US" sz="3600" b="0" dirty="0">
                <a:ln>
                  <a:solidFill>
                    <a:srgbClr val="00FFFF"/>
                  </a:solidFill>
                </a:ln>
                <a:solidFill>
                  <a:schemeClr val="tx1"/>
                </a:solidFill>
                <a:effectLst/>
                <a:latin typeface="Arial Black" panose="020B0A04020102020204" pitchFamily="34" charset="0"/>
              </a:rPr>
              <a:t>~ Author Unknown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3568" y="312497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en-US" sz="3600" b="1" kern="0" dirty="0">
                <a:solidFill>
                  <a:srgbClr val="FFFF00"/>
                </a:solidFill>
                <a:latin typeface="Arial Black" panose="020B0A04020102020204" pitchFamily="34" charset="0"/>
              </a:rPr>
              <a:t>life</a:t>
            </a:r>
            <a:endParaRPr lang="en-US" sz="4000" b="1" kern="0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709</TotalTime>
  <Words>516</Words>
  <Application>Microsoft Office PowerPoint</Application>
  <PresentationFormat>Экран (4:3)</PresentationFormat>
  <Paragraphs>81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73</cp:revision>
  <dcterms:created xsi:type="dcterms:W3CDTF">2016-01-10T12:56:23Z</dcterms:created>
  <dcterms:modified xsi:type="dcterms:W3CDTF">2018-10-03T03:38:02Z</dcterms:modified>
</cp:coreProperties>
</file>