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9" r:id="rId3"/>
    <p:sldId id="264" r:id="rId4"/>
    <p:sldId id="269" r:id="rId5"/>
    <p:sldId id="275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5" r:id="rId14"/>
    <p:sldId id="276" r:id="rId15"/>
    <p:sldId id="270" r:id="rId16"/>
    <p:sldId id="277" r:id="rId17"/>
    <p:sldId id="274" r:id="rId18"/>
    <p:sldId id="273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68" d="100"/>
          <a:sy n="68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9900FF"/>
            </a:gs>
            <a:gs pos="98000">
              <a:schemeClr val="bg2">
                <a:tint val="100000"/>
                <a:shade val="100000"/>
                <a:alpha val="100000"/>
                <a:satMod val="150000"/>
              </a:schemeClr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pleologist.com/blog/7-unique-facts-about-purple/" TargetMode="External"/><Relationship Id="rId2" Type="http://schemas.openxmlformats.org/officeDocument/2006/relationships/hyperlink" Target="https://www.colorpsychology.org/purp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s://www.thefactsite.com/2014/11/colour-purple-fact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349" y="0"/>
            <a:ext cx="12232803" cy="687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66085" y="188640"/>
            <a:ext cx="5559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33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Purple, violet, lilac…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33FF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2119" y="4256675"/>
            <a:ext cx="44283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rgbClr val="9900FF"/>
                </a:solidFill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dirty="0">
                <a:solidFill>
                  <a:srgbClr val="9900FF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Степанова, </a:t>
            </a:r>
            <a:r>
              <a:rPr lang="en-US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                     </a:t>
            </a: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учитель </a:t>
            </a:r>
            <a:r>
              <a:rPr lang="ru-RU" b="1" dirty="0">
                <a:solidFill>
                  <a:srgbClr val="9900FF"/>
                </a:solidFill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b="1" dirty="0">
                <a:solidFill>
                  <a:srgbClr val="9900FF"/>
                </a:solidFill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solidFill>
                  <a:srgbClr val="9900FF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b="1" dirty="0">
                <a:solidFill>
                  <a:srgbClr val="9900FF"/>
                </a:solidFill>
                <a:latin typeface="Arial Black" panose="020B0A04020102020204" pitchFamily="34" charset="0"/>
              </a:rPr>
              <a:t> СОШ</a:t>
            </a:r>
            <a:r>
              <a:rPr lang="en-US" b="1" dirty="0">
                <a:solidFill>
                  <a:srgbClr val="9900FF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№</a:t>
            </a:r>
            <a:r>
              <a:rPr lang="en-US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1 </a:t>
            </a:r>
            <a:endParaRPr lang="ru-RU" b="1" dirty="0" smtClean="0">
              <a:solidFill>
                <a:srgbClr val="9900FF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                            </a:t>
            </a: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М.В</a:t>
            </a:r>
            <a:r>
              <a:rPr lang="ru-RU" b="1" dirty="0">
                <a:solidFill>
                  <a:srgbClr val="9900FF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города </a:t>
            </a:r>
            <a:r>
              <a:rPr lang="ru-RU" b="1" dirty="0">
                <a:solidFill>
                  <a:srgbClr val="9900FF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Республики</a:t>
            </a:r>
            <a:endParaRPr lang="ru-RU" b="1" dirty="0">
              <a:solidFill>
                <a:srgbClr val="9900FF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201</a:t>
            </a:r>
            <a:r>
              <a:rPr lang="ru-RU" b="1" dirty="0">
                <a:solidFill>
                  <a:srgbClr val="9900FF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4323" y="3006530"/>
            <a:ext cx="37623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Интерактивный рассказ- викторина для учащихся </a:t>
            </a:r>
          </a:p>
          <a:p>
            <a:pPr algn="r"/>
            <a:r>
              <a:rPr lang="en-US" sz="1600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7-11</a:t>
            </a:r>
            <a:r>
              <a:rPr lang="ru-RU" sz="1600" dirty="0" smtClean="0">
                <a:solidFill>
                  <a:srgbClr val="9900FF"/>
                </a:solidFill>
                <a:latin typeface="Arial Black" panose="020B0A04020102020204" pitchFamily="34" charset="0"/>
              </a:rPr>
              <a:t>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82311" cy="68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275" y="39542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There is only one nation with purple in its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flag It is ___________.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12160" y="950360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Dominica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Ð¸Ð¾Ð»ÐµÑÐ¾Ð²ÑÐµ Ð±ÑÐºÐµÑÑ Ð½Ð° ÑÐµÑÐ½Ð¾Ð¼ Ñ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6851" y="2996952"/>
            <a:ext cx="54637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Violet, or purple,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 are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extremely rare.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Only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(some) people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with                               Albinism                               or                                Alexandria's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Genesis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may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have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that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color eyes.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98072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eyes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ÑÐ¸Ð¾Ð»ÐµÑÐ¾Ð²ÑÐµ ÑÐ¸Ð°Ð»ÐºÐ¸ Ð½Ð° ÑÐµÑÐ½Ð¾Ð¼ Ñ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4050" cy="782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2647" y="1425084"/>
            <a:ext cx="85487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Purple Day was founded in 2008, by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Cassidy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Megan,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aged nine,                                                    of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Nova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 Scotia,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 .                                         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44208" y="34290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Canada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¸Ð¾Ð»ÐµÑÐ¾Ð²ÑÐµ ÑÐ²ÐµÑÑ Ð² Ð½Ð°ÑÑÑÐ¼Ð¾ÑÑÐµ Ð½Ð° ÑÐµÑÐ½Ð¾Ð¼ ÑÐ¾Ð½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858071" cy="68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9882" y="2154379"/>
            <a:ext cx="72224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Purple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Day is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celebrated                                                   on March 26                                                and was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created                                         to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raise                                         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awareness                                                         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for                        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_________.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9882" y="41490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epilepsy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05" y="13692"/>
            <a:ext cx="10348017" cy="68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7" y="629431"/>
            <a:ext cx="90477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Porphyrophobia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is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_______of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color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purple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1370" y="306266"/>
            <a:ext cx="1184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A50021"/>
              </a:buClr>
              <a:defRPr/>
            </a:pPr>
            <a:r>
              <a:rPr lang="en-US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fear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3963" y="-1102485"/>
            <a:ext cx="7093293" cy="92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7195" y="177281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'purple people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__________ '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a purple pedestrian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bridge that                                   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connects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Cincinnati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 Ohio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with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Newport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Kentucky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64088" y="1886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bridge 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640" y="0"/>
            <a:ext cx="1034512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3" y="1124744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All in all, purple conveys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wealth and extravagance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 Associated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with wisdom, dignity, independence, creativity,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mystery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    and _______.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284077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</a:t>
            </a: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magic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997" y="0"/>
            <a:ext cx="12204997" cy="68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ÐÐ°ÑÑÐ¸Ð½ÐºÐ¸ Ð¿Ð¾ Ð·Ð°Ð¿ÑÐ¾ÑÑ flower language purp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flower language purp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0485" y="3048000"/>
            <a:ext cx="393724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2708920"/>
            <a:ext cx="84969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It is a beautiful color, selected by both women and men. Since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it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is a chromatic mixture between the fiery red and profound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calm,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purple is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considered                                                          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to be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  the  _________ 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between                                            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these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two                                      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primary colors.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01379" y="40318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balance 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lly.pro/uploads/monthly_2018_07/0_1232f7_9978f66b_XL.gif.b412660e25d403f1493793f4224724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3659" y="0"/>
            <a:ext cx="12187131" cy="685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purpleologist.com/product_images/uploaded_images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32175"/>
            <a:ext cx="4444716" cy="44447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1" y="2996952"/>
            <a:ext cx="83529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Purple Color Psychology and Meaning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https://www.colorpsychology.org/purple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7 unique facts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about purple 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http://www.purpleologist.com/blog/7-unique-facts-about-purple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20 facts about the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color purple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www.thefactsite.com/2014/11/colour-purple-facts.html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rzina-cvety-listya-cvetenie (700x525, 9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-21907"/>
            <a:ext cx="9173209" cy="68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508" y="1148821"/>
            <a:ext cx="89309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Shades of purple and violet can relax and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stimulate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us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at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   same                                      _______ .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76864" y="2924944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_original (700x630, 9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36" y="-756287"/>
            <a:ext cx="933595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3837" y="2492896"/>
            <a:ext cx="340723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Violet often represents relaxation, making it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a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good choice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for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use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in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 setting.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9674" y="4725144"/>
            <a:ext cx="3168352" cy="84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bedroom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8" y="-83213"/>
            <a:ext cx="11274931" cy="70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2330" y="2804439"/>
            <a:ext cx="400896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Purple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is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often </a:t>
            </a:r>
            <a:r>
              <a:rPr lang="en-US" sz="36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favoured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by  artists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designers                                    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and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musicians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because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it                       stimulates ____________. 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2330" y="5949280"/>
            <a:ext cx="3168352" cy="55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creativity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" b="8739"/>
          <a:stretch/>
        </p:blipFill>
        <p:spPr bwMode="auto">
          <a:xfrm>
            <a:off x="-180528" y="-199493"/>
            <a:ext cx="9683757" cy="70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28490" y="1700808"/>
            <a:ext cx="34707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Physically, purple can have calming effects over the mind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and                 ________ .</a:t>
            </a:r>
            <a:endParaRPr lang="en-US" sz="4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60232" y="40050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nerves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p (700x560, 33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560"/>
            <a:ext cx="9178737" cy="73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" y="174324"/>
            <a:ext cx="1800200" cy="30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32040" y="4437112"/>
            <a:ext cx="384432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purple finch is the state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________ of New Hampshire, USA</a:t>
            </a: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92193" y="44469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bird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view_rewalls.com-41150 (700x437, 3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343" y="0"/>
            <a:ext cx="11145938" cy="69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855507"/>
            <a:ext cx="48817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Originally, the color purple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             came                      from                     a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dye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made                            from                                     the                            </a:t>
            </a:r>
            <a:r>
              <a:rPr lang="en-US" sz="36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muscus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glands of a tropical sea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 known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as the murex.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5689139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snail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47791038685828b0a4a9 (700x393, 38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895"/>
            <a:ext cx="12197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1" y="2564904"/>
            <a:ext cx="27780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murex's Latin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 is </a:t>
            </a:r>
            <a:r>
              <a:rPr lang="en-US" sz="36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purpura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which is where we get the word purple from.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014" y="17728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name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Ui4O0kj (700x525, 9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28940" cy="69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558" y="476672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 </a:t>
            </a:r>
            <a:r>
              <a:rPr lang="en-US" sz="3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 the </a:t>
            </a:r>
            <a:r>
              <a:rPr lang="en-US" sz="3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color purple signifies wealth and position.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87724" y="12504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Japan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491</TotalTime>
  <Words>381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63</cp:revision>
  <dcterms:created xsi:type="dcterms:W3CDTF">2016-01-10T12:56:23Z</dcterms:created>
  <dcterms:modified xsi:type="dcterms:W3CDTF">2018-10-08T17:30:41Z</dcterms:modified>
</cp:coreProperties>
</file>