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6" r:id="rId9"/>
    <p:sldId id="279" r:id="rId10"/>
    <p:sldId id="276" r:id="rId11"/>
    <p:sldId id="264" r:id="rId12"/>
    <p:sldId id="280" r:id="rId13"/>
    <p:sldId id="267" r:id="rId14"/>
    <p:sldId id="265" r:id="rId15"/>
    <p:sldId id="269" r:id="rId16"/>
    <p:sldId id="268" r:id="rId17"/>
    <p:sldId id="282" r:id="rId18"/>
    <p:sldId id="281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6" d="100"/>
          <a:sy n="66" d="100"/>
        </p:scale>
        <p:origin x="-7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CF245-2FEC-421B-B559-6C78C63DC5D2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5C3AC-EB0D-43A7-88AD-AA38F9C33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2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5C3AC-EB0D-43A7-88AD-AA38F9C33C7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1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www.brainyquote.com/topics/gir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585" y="-7201"/>
            <a:ext cx="10966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33137" y="363803"/>
            <a:ext cx="398680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sz="4800" b="1" cap="all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Being                 a Girl is…</a:t>
            </a:r>
            <a:endParaRPr lang="ru-RU" sz="4800" b="1" cap="all" dirty="0"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631" y="5257562"/>
            <a:ext cx="8514775" cy="16004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Республики</a:t>
            </a:r>
            <a:endParaRPr lang="ru-RU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201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03339" y="2492896"/>
            <a:ext cx="230018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4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Quiz </a:t>
            </a:r>
          </a:p>
          <a:p>
            <a:pPr algn="r"/>
            <a:r>
              <a:rPr lang="en-US" sz="24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en-US" sz="24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or the 7</a:t>
            </a:r>
            <a:r>
              <a:rPr lang="en-US" sz="2400" b="1" spc="50" baseline="3000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24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– </a:t>
            </a:r>
            <a:r>
              <a:rPr lang="en-US" sz="24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11</a:t>
            </a:r>
            <a:r>
              <a:rPr lang="en-US" sz="2400" b="1" spc="50" baseline="3000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24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en-US" sz="24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Grades</a:t>
            </a:r>
            <a:endParaRPr lang="ru-RU" sz="2400" b="1" spc="50" dirty="0" smtClean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/>
          <a:stretch/>
        </p:blipFill>
        <p:spPr bwMode="auto">
          <a:xfrm>
            <a:off x="0" y="-50364"/>
            <a:ext cx="9130882" cy="696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03934" y="1328459"/>
            <a:ext cx="32395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Every girl creates a dream in her mind; </a:t>
            </a:r>
            <a:r>
              <a:rPr lang="ru-RU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everyone 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needs </a:t>
            </a:r>
            <a:r>
              <a:rPr lang="ru-RU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an _______ . 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Roberto </a:t>
            </a:r>
            <a:r>
              <a:rPr lang="ru-RU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</a:t>
            </a:r>
            <a:r>
              <a:rPr lang="en-US" sz="2800" b="0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Cavalli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59271" y="249289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idol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dinenie.life/assets/uploads/images/photos/ba936-wallpaper-new-year-children-little-girl-cute-happiness-smi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/>
          <a:stretch/>
        </p:blipFill>
        <p:spPr bwMode="auto">
          <a:xfrm>
            <a:off x="-16544" y="0"/>
            <a:ext cx="9168645" cy="683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96136" y="2569488"/>
            <a:ext cx="30243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Every young girl wants to be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 _________. 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Then, when you find a real-life one, it's very easy to imagine yourself in that role. Lauren </a:t>
            </a:r>
            <a:r>
              <a:rPr lang="en-US" sz="2800" b="0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Willig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04248" y="166857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princess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´ÐµÐ²Ð¾ÑÐºÐ° ÑÐ»ÑÐ±Ð°ÐµÑÑ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8671"/>
            <a:ext cx="10801200" cy="688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5" y="1628800"/>
            <a:ext cx="23762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 don't want to be stinky poo </a:t>
            </a:r>
            <a:r>
              <a:rPr lang="en-US" sz="2800" b="0" dirty="0" err="1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poo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girl, I want to be happy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flower ________ . 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Drew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Barrymore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8485" y="306303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child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´ÐµÐ²Ð¾ÑÐºÐ° ÑÐ»ÑÐ±Ð°ÐµÑÑ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1196752"/>
            <a:ext cx="29523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 love accessories. I'm a girl.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I 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love shoes.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I love _____________. 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Petra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Stunt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212314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handbags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edinenie.life/assets/uploads/images/photos/deffd-1391177256_10_06_2008_002017000121311882712121312132415454545_lentochkina_skoro_bu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0363552" cy="690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28184" y="2664823"/>
            <a:ext cx="275715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 always tell young girls, surround yourself with goodness. I learned early on how to get the haters out of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my _______ . 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Michelle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Obama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418355" y="4653136"/>
            <a:ext cx="3168352" cy="84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life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dinenie.life/assets/uploads/images/photos/cfc4a-c72991df58538f5b5ddb340c2f4d2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387424"/>
            <a:ext cx="9201150" cy="736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00691" y="1700808"/>
            <a:ext cx="206454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 was a very earthly, matronly, plus-size little </a:t>
            </a:r>
            <a:r>
              <a:rPr lang="ru-RU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girl 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with </a:t>
            </a:r>
            <a:r>
              <a:rPr lang="ru-RU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 pure ________. 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Paula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Pell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81059" y="32939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heart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¾ÑÐ´ÐµÐ½ ÑÐ»ÑÐ±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017009" cy="69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60232" y="1772816"/>
            <a:ext cx="23261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 ideal girl is driven, working on something other than modeling or being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 _______. Drake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289189" y="38610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singer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4585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5645" y="1933327"/>
            <a:ext cx="23261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Barbie has always been an inspiration. Dressing her was part of ever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girl's ________. </a:t>
            </a:r>
            <a:r>
              <a:rPr lang="en-US" sz="2800" b="0" dirty="0" err="1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Reem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800" b="0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Acra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48264" y="35730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  </a:t>
            </a:r>
            <a:r>
              <a:rPr lang="en-US" sz="2800" b="1" kern="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dream</a:t>
            </a:r>
            <a:endParaRPr lang="en-US" b="1" kern="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5696" cy="68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95536" y="2920434"/>
            <a:ext cx="34957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 think the biggest part of being a girl boss in the office, at home, or anywhere you go is just knowing </a:t>
            </a:r>
            <a:r>
              <a:rPr lang="en-US" sz="32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your ________. </a:t>
            </a:r>
            <a:endParaRPr lang="ru-RU" sz="3200" b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Meghan </a:t>
            </a:r>
            <a:endParaRPr lang="ru-RU" sz="3200" b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Markle</a:t>
            </a:r>
            <a:endParaRPr lang="en-US" sz="32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69564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  </a:t>
            </a:r>
            <a:r>
              <a:rPr lang="en-US" b="1" kern="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value</a:t>
            </a:r>
            <a:endParaRPr lang="en-US" sz="3600" b="1" kern="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306896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Girl Quotes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www.brainyquote.com/topics/girl</a:t>
            </a:r>
            <a:endParaRPr lang="en-US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2003" y="9939"/>
            <a:ext cx="10996003" cy="687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20071" y="2869144"/>
            <a:ext cx="349111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Courage, sacrifice, determination, commitment, toughness, heart</a:t>
            </a:r>
            <a:r>
              <a:rPr lang="en-US" sz="28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________ , </a:t>
            </a:r>
            <a:r>
              <a:rPr lang="en-US" sz="28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guts. That's what little girls are made of. Bethany </a:t>
            </a:r>
            <a:r>
              <a:rPr lang="en-US" sz="28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Hamilton</a:t>
            </a:r>
            <a:endParaRPr lang="en-US" sz="28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66021" y="3212976"/>
            <a:ext cx="3168352" cy="77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talent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Ð»ÑÐ±Ð°ÑÑÑÑ Ð´Ðµ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661" y="-19574"/>
            <a:ext cx="10268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24128" y="1500991"/>
            <a:ext cx="30356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Give a girl the right shoes, and she can conquer </a:t>
            </a:r>
            <a:r>
              <a:rPr lang="en-US" sz="28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 __________.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8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Marilyn </a:t>
            </a:r>
            <a:r>
              <a:rPr lang="en-US" sz="28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Monroe</a:t>
            </a:r>
            <a:endParaRPr lang="en-US" sz="28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61219" y="2136754"/>
            <a:ext cx="3168352" cy="8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world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Ð»ÑÐ±Ð°ÑÑÑÑ Ð´ÐµÑ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r="151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00192" y="2251981"/>
            <a:ext cx="223279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Some girls are just born with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_________ in 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their veins. Paris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Hilton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32240" y="253611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glitter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9317" r="18559" b="14111"/>
          <a:stretch/>
        </p:blipFill>
        <p:spPr bwMode="auto">
          <a:xfrm>
            <a:off x="-937955" y="0"/>
            <a:ext cx="100652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6" y="1295272"/>
            <a:ext cx="56795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In my dreams, I could be a Princess, and that's what I was. Like most little girls, I believed nothing less than a Prince could make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my  ____________ come 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true. </a:t>
            </a:r>
            <a:r>
              <a:rPr lang="ru-RU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Loretta</a:t>
            </a:r>
            <a:endParaRPr lang="ru-RU" sz="2800" b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Young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26137" y="2132856"/>
            <a:ext cx="3888432" cy="78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dreams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Ð»ÑÐ±Ð°ÑÑÑÑ Ð´Ðµ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080" y="0"/>
            <a:ext cx="10115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96552" y="188640"/>
            <a:ext cx="92612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There's no better feeling than making your little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girls ________. 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Jerry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O'Connell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13943" y="75690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laugh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edinenie.life/assets/uploads/images/photos/4a1c6-d9M-DKkjV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865074" cy="687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24128" y="1196752"/>
            <a:ext cx="31318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 think my mom put it best. She said, 'Little girls soften their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daddy's ________.' </a:t>
            </a:r>
            <a:r>
              <a:rPr lang="ru-RU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Paul Walker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60232" y="2564904"/>
            <a:ext cx="3168352" cy="8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hearts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dinenie.life/assets/uploads/images/photos/81e98-166669575-African-American-Woman-Smi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339334" cy="688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20888"/>
            <a:ext cx="298782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 was the original Cinderella girl, looking for the happy ending in the fairy story. But my fantasy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_________ never 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came. </a:t>
            </a:r>
            <a:endParaRPr lang="en-US" sz="2800" b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Evelyn Keyes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41490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prince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458"/>
            <a:ext cx="10250059" cy="685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2612976"/>
            <a:ext cx="374441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 like Cinderella, I really do. She has a good work ethic. I appreciate a good, hard-working gal. And she likes shoes. The fairy tale is all about the shoe at the end, and I'm a big </a:t>
            </a: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 girl</a:t>
            </a:r>
            <a:r>
              <a:rPr lang="en-US" sz="2800" b="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 </a:t>
            </a:r>
            <a:endParaRPr lang="ru-RU" sz="2800" b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Amy Adams</a:t>
            </a:r>
            <a:endParaRPr lang="en-US" sz="2800" b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1721" y="479184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shoe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00B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451</TotalTime>
  <Words>463</Words>
  <Application>Microsoft Office PowerPoint</Application>
  <PresentationFormat>Экран (4:3)</PresentationFormat>
  <Paragraphs>58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48</cp:revision>
  <dcterms:created xsi:type="dcterms:W3CDTF">2016-01-10T12:56:23Z</dcterms:created>
  <dcterms:modified xsi:type="dcterms:W3CDTF">2018-10-11T02:33:22Z</dcterms:modified>
</cp:coreProperties>
</file>