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76" r:id="rId10"/>
    <p:sldId id="275" r:id="rId11"/>
    <p:sldId id="270" r:id="rId12"/>
    <p:sldId id="273" r:id="rId13"/>
    <p:sldId id="274" r:id="rId14"/>
    <p:sldId id="277" r:id="rId15"/>
    <p:sldId id="271" r:id="rId16"/>
    <p:sldId id="272" r:id="rId17"/>
    <p:sldId id="284" r:id="rId18"/>
    <p:sldId id="285" r:id="rId19"/>
    <p:sldId id="286" r:id="rId20"/>
    <p:sldId id="283" r:id="rId21"/>
    <p:sldId id="282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68" d="100"/>
          <a:sy n="68" d="100"/>
        </p:scale>
        <p:origin x="-9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rborio.ru/10_interesnyh_faktov_o_kukuruze/#wbounce-modal" TargetMode="External"/><Relationship Id="rId7" Type="http://schemas.openxmlformats.org/officeDocument/2006/relationships/hyperlink" Target="https://yandex.ru/legal/fotki_termsofuse/" TargetMode="External"/><Relationship Id="rId2" Type="http://schemas.openxmlformats.org/officeDocument/2006/relationships/hyperlink" Target="https://info.wikireading.ru/1597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yandex.ru/" TargetMode="External"/><Relationship Id="rId5" Type="http://schemas.openxmlformats.org/officeDocument/2006/relationships/hyperlink" Target="http://www.stihomaniya.ru/2018/07/stihi-pro-kukuruzu.html" TargetMode="External"/><Relationship Id="rId4" Type="http://schemas.openxmlformats.org/officeDocument/2006/relationships/hyperlink" Target="http://www.inqui.ru/2012/09/kukuruza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900" y="332656"/>
            <a:ext cx="8964488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Кукуцаполь</a:t>
            </a:r>
            <a:r>
              <a:rPr lang="ru-RU" sz="4400" b="1" cap="all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? </a:t>
            </a:r>
          </a:p>
          <a:p>
            <a:pPr algn="ctr"/>
            <a:r>
              <a:rPr lang="ru-RU" sz="4400" b="1" cap="all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Да, </a:t>
            </a:r>
            <a:r>
              <a:rPr lang="ru-RU" sz="4400" b="1" cap="all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Кукуцаполь</a:t>
            </a:r>
            <a:r>
              <a:rPr lang="ru-RU" sz="4400" b="1" cap="all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!</a:t>
            </a:r>
            <a:endParaRPr lang="ru-RU" sz="4400" b="1" cap="all" dirty="0">
              <a:ln w="0">
                <a:solidFill>
                  <a:srgbClr val="00B0F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2119" y="4256675"/>
            <a:ext cx="4428343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Ольга Михайловна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Степанова, 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                   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учитель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имени Героя Советского Союза 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М.В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201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3" y="2204864"/>
            <a:ext cx="3762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Arial Black" panose="020B0A04020102020204" pitchFamily="34" charset="0"/>
              </a:rPr>
              <a:t>Интерактивный  </a:t>
            </a:r>
            <a:r>
              <a:rPr lang="ru-RU" sz="2400" dirty="0" smtClean="0">
                <a:latin typeface="Arial Black" panose="020B0A04020102020204" pitchFamily="34" charset="0"/>
              </a:rPr>
              <a:t>лекция-викторина </a:t>
            </a:r>
            <a:r>
              <a:rPr lang="ru-RU" sz="2400" dirty="0" smtClean="0">
                <a:latin typeface="Arial Black" panose="020B0A04020102020204" pitchFamily="34" charset="0"/>
              </a:rPr>
              <a:t>для учащихся </a:t>
            </a:r>
          </a:p>
          <a:p>
            <a:pPr algn="r"/>
            <a:r>
              <a:rPr lang="ru-RU" sz="2400" dirty="0">
                <a:latin typeface="Arial Black" panose="020B0A04020102020204" pitchFamily="34" charset="0"/>
              </a:rPr>
              <a:t>5</a:t>
            </a:r>
            <a:r>
              <a:rPr lang="en-US" sz="2400" dirty="0" smtClean="0">
                <a:latin typeface="Arial Black" panose="020B0A04020102020204" pitchFamily="34" charset="0"/>
              </a:rPr>
              <a:t>-</a:t>
            </a:r>
            <a:r>
              <a:rPr lang="ru-RU" sz="2400" dirty="0" smtClean="0">
                <a:latin typeface="Arial Black" panose="020B0A04020102020204" pitchFamily="34" charset="0"/>
              </a:rPr>
              <a:t>11 классов</a:t>
            </a:r>
          </a:p>
        </p:txBody>
      </p:sp>
      <p:pic>
        <p:nvPicPr>
          <p:cNvPr id="1026" name="Picture 2" descr="ÐÐ°ÑÑÐ¸Ð½ÐºÐ¸ Ð¿Ð¾ Ð·Ð°Ð¿ÑÐ¾ÑÑ ÐºÑÐ°ÑÐ°Ð²Ð¸ÑÐ° ÐºÑÐºÑÑÑÐ·Ð° ÑÐ°ÑÐ¸ÑÐ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0" b="92576" l="0" r="9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1" y="1895303"/>
            <a:ext cx="5054122" cy="4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Ð°ÑÑÐ¸Ð½ÐºÐ¸ Ð¿Ð¾ Ð·Ð°Ð¿ÑÐ¾ÑÑ ÐºÑÐºÑÑÑÐ·Ð° Ð¿Ð½Ð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89" b="93911" l="4946" r="96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77" y="3321342"/>
            <a:ext cx="4498845" cy="41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27784" y="2780928"/>
            <a:ext cx="620053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Кукуруза растёт на всех континентах, кроме Антарктиды. В тройку мировых лидеров производства кукурузы входят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США,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Китай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____________ .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 втором эшелоне — Евросоюз, Украина, Аргентина, Индия, Мексика, Канада,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ЮАР. В России кукуруза выращивается в основном в Краснодарском и Ставропольском краях и Ростовской области.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43873" y="269918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Бразилия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03848" y="2708920"/>
            <a:ext cx="565899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Кукуруза может дать организму человека практически все питательные вещества, поэтому некоторые люди могут питаться одной кукурузой и, при этом, неплохо себя чувствовать. Зёрна кукурузы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содержат ________________,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микроэлементы, белок, жиры и углеводы, значительно превосходя по питательности фасоль и другие бобовые.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96136" y="386104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витамины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3606065" cy="28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37" y="2276872"/>
            <a:ext cx="366712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63888" y="2772312"/>
            <a:ext cx="5400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 постоянном употреблении кукурузы значительно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улучшается _______________человека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Кальций улучшает состояние зубной эмали, </a:t>
            </a:r>
            <a:r>
              <a:rPr lang="ru-RU" sz="28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глутаминовая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кислота – работу головного мозга, пектины – </a:t>
            </a:r>
            <a:r>
              <a:rPr lang="ru-RU" sz="28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профилактируют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развитие опухолей и улучшают работу пищеварительного тракта.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11960" y="157361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здоровье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2852935"/>
            <a:ext cx="403244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Мексиканцы – абсолютные лидеры по употреблению кукурузы. Среднестатистический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_________________ съедает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около 90 кг кукурузы в год, американец – 40, индиец – 4, а россиянин и того меньше.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343391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мексиканец 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814292" cy="320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79912" y="2780928"/>
            <a:ext cx="51845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Кукуруза содержит очень много сахара. Рассказывают, что 3,5 ведра зёрен свежесобранной кукурузы могут подсластить содержимое четырёх сотен банок кока-колы. Однако стоит початку кукурузы полежать 6 часов после сбора, как он теряет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______________сахара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14668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половину 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855837"/>
            <a:ext cx="4724697" cy="472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1" b="89967" l="9742" r="95702">
                        <a14:foregroundMark x1="20344" y1="9365" x2="20344" y2="18395"/>
                        <a14:foregroundMark x1="29513" y1="15050" x2="29799" y2="22408"/>
                        <a14:foregroundMark x1="38395" y1="10033" x2="38395" y2="17057"/>
                        <a14:foregroundMark x1="48711" y1="15719" x2="47851" y2="25418"/>
                        <a14:foregroundMark x1="58739" y1="12040" x2="58739" y2="20067"/>
                        <a14:foregroundMark x1="66476" y1="16054" x2="68195" y2="25084"/>
                        <a14:foregroundMark x1="69628" y1="19064" x2="67335" y2="25084"/>
                        <a14:foregroundMark x1="66476" y1="14716" x2="66476" y2="20067"/>
                        <a14:foregroundMark x1="80229" y1="32107" x2="81948" y2="47492"/>
                        <a14:foregroundMark x1="80229" y1="40468" x2="80229" y2="40468"/>
                        <a14:foregroundMark x1="27794" y1="14047" x2="30086" y2="20736"/>
                        <a14:foregroundMark x1="37249" y1="9030" x2="37249" y2="1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702" y="2429297"/>
            <a:ext cx="5616624" cy="481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31840" y="2780928"/>
            <a:ext cx="548637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Кукурузные палочки и даже хлопья не могут похвастаться и сотой долей пользы, заложенной в кукурузном зерне. Но, обогащённые искусственными подсластителями, </a:t>
            </a:r>
            <a:r>
              <a:rPr lang="ru-RU" sz="28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ароматизаторами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и другими пищевкусовыми добавками, они становятся совершенно бесполезными и даже вредными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для ___________. </a:t>
            </a: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44208" y="6154738"/>
            <a:ext cx="227957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здоровья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11960" y="2878262"/>
            <a:ext cx="45935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Кукурузу нужно варить без соли, иначе она станет очень жёсткой. Именно поэтому вы покупаете варёный початок кукурузы, а потом уже его солите. Старую кукурузу нужно варить не менее 2 часов, а молодую – всего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_______минут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56176" y="5805264"/>
            <a:ext cx="121216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15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8" b="98026" l="9653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98544"/>
            <a:ext cx="3624337" cy="42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59832" y="2765902"/>
            <a:ext cx="58221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Никита Сергеевич Хрущёв правил СССР с 1953 по 1964 год. Он прославился многими неординарными поступками. Однако наибольший резонанс вызвала его кукурузная эпопея. Намерения у него были самые благие: кукуруза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уникальное ___________ ,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которое должно было быстро помочь справиться с голодом как среди людей, так и среди животных. </a:t>
            </a:r>
            <a:endParaRPr lang="en-US" sz="28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44008" y="443711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растение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82" y="823292"/>
            <a:ext cx="2773950" cy="515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8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204864"/>
            <a:ext cx="3125390" cy="443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59832" y="2765902"/>
            <a:ext cx="58221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Однако не было учтено, что растение это теплолюбивое, а потому усердие многих людей не увенчалось успехом. Идея выращивать кукурузу от Казахстана до Таймыра провалилась,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оставшись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памяти потомков фразой «Кукуруза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– __________ полей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 и странным именем </a:t>
            </a:r>
            <a:r>
              <a:rPr lang="ru-RU" sz="28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Кукуцаполь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сложенным по первым слогам знаменитой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фразы.</a:t>
            </a:r>
            <a:endParaRPr lang="en-US" sz="28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20272" y="403742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царица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6" y="1412776"/>
            <a:ext cx="3692525" cy="463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55776" y="2765902"/>
            <a:ext cx="632622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Маис в нашей стране называют кукурузой. Почему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маис?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Ведь в Испании, Италии, Австрии, Германии, Англии его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маисом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Название кукурузы имеет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турецкое ___________________.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 растение в Турции называют </a:t>
            </a:r>
            <a:r>
              <a:rPr lang="ru-RU" sz="28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кокороз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т.е. высокое растение. Турецкое название в несколько видоизмененном виде закрепилось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России и в некоторых других странах. </a:t>
            </a:r>
            <a:endParaRPr lang="en-US" sz="28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55976" y="3140968"/>
            <a:ext cx="4320480" cy="62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происхождение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63888" y="2765902"/>
            <a:ext cx="531811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До начала 50-х годов кукуруза в Советском Союзе была вполне обычной сельскохозяйственной культурой. Скорее даже второстепенной, эдакой Золушкой в мире </a:t>
            </a:r>
            <a:r>
              <a:rPr lang="ru-RU" sz="24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сельхозрастений</a:t>
            </a:r>
            <a:r>
              <a:rPr lang="ru-RU" sz="2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Пшеница или </a:t>
            </a:r>
            <a:r>
              <a:rPr lang="ru-RU" sz="24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 — </a:t>
            </a:r>
            <a:r>
              <a:rPr lang="ru-RU" sz="24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 да, «хлеб всему голова», без него никуда. А кукуруза… И вдруг Золушка, сельскохозяйственная падчерица, стала даже не принцессой, а сразу царицей…</a:t>
            </a:r>
            <a:endParaRPr lang="en-US" sz="24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39297" y="357301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рожь</a:t>
            </a:r>
            <a:endParaRPr lang="en-US" sz="2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0891"/>
            <a:ext cx="4215769" cy="287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7664" y="2765902"/>
            <a:ext cx="733433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 народов России первое знакомство с кукурузой произошло во время русско-турецкой войны 1768 - 1774 гг., когда Россия овладела Крымом. В России кукурузу на первых порах называли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турецкой ___________.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После завершения русско-турецкой войны 1806 - 1812 гг. России по Бухарестскому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мирному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договору была возвращена Бессарабия, где кукуруза возделывалась повсеместно. Из Бессарабии кукуруза попала на Украину.</a:t>
            </a:r>
            <a:endParaRPr lang="en-US" sz="28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79960" y="292494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пшеницей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809" y="2025055"/>
            <a:ext cx="4832945" cy="483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38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8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443385"/>
            <a:ext cx="4713140" cy="534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7944" y="2765902"/>
            <a:ext cx="48140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Кукуруза является после фасоли важнейшим компонентом мексиканской кухни. Без кукурузных лепешек не обходится ни один обед, а жареная кукуруза продается в Мексике на каждом углу. Кукурузная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_________продается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мексиканских лавочках.</a:t>
            </a:r>
            <a:endParaRPr lang="en-US" sz="28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37433" y="530120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мука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91880" y="2765902"/>
            <a:ext cx="53901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Широко используют кукурузу в американской кухне. Во всём мире благодаря ей известны попкорн (или воздушная кукуруза) – зёрна кукурузы, разорванные изнутри давлением пара при нагревании,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и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корн-дог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– ____________,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покрытая кукурузным тестом и обжаренная во фритюре.</a:t>
            </a:r>
            <a:endParaRPr lang="en-US" sz="28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88224" y="465313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сосиска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24744"/>
            <a:ext cx="4690614" cy="544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3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" y="2121356"/>
            <a:ext cx="3933269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83768" y="2765902"/>
            <a:ext cx="63982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Кукуруза содержит 26 элементов таблицы Менделеева и не теряет своих полезных свойств даже при консервировании. Она богата жирными полиненасыщенными кислотами, что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способствует                          профилактике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онкологических заболеваний, снижает уровень агрессивного холестерина, улучшает работу печени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_____________.</a:t>
            </a:r>
            <a:endParaRPr lang="en-US" sz="28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28184" y="615473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кишечника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ºÑÐºÑÑÑÐ·Ð°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87073"/>
            <a:ext cx="3632448" cy="540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88024" y="2765902"/>
            <a:ext cx="40939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Кукурузное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 оказалось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замечательным сырьем, для получения дорогих красок, мыла и заменителей резины. Из белка, содержащегося в кукурузе получают искусственное волокно по типу шерсти.</a:t>
            </a:r>
            <a:endParaRPr lang="en-US" sz="28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97824" y="4046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масло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3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4" b="92135" l="9938" r="96584">
                        <a14:foregroundMark x1="39752" y1="36798" x2="56832" y2="30899"/>
                        <a14:foregroundMark x1="53106" y1="31742" x2="54348" y2="34270"/>
                        <a14:foregroundMark x1="51553" y1="44663" x2="50932" y2="49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3"/>
            <a:ext cx="4557652" cy="503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7944" y="2765902"/>
            <a:ext cx="48140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Кукурузный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____________ используют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производстве тканей и кожи, а также в бумажной промышленности для повышения гладкости и прочности. Применяется он так же в производстве клея, вискозного волокна, и даже взрывчатых веществ.</a:t>
            </a:r>
            <a:endParaRPr lang="en-US" sz="28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60232" y="6206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крахмал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1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557239"/>
            <a:ext cx="5300761" cy="530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7944" y="2765902"/>
            <a:ext cx="48140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промышленности используются не только початки, но и стебель растения, а также другие вегетативные части этого уникального растения. Из них делают бумагу, упаковочные и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строительные ____________ ,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различные добавки.</a:t>
            </a:r>
            <a:endParaRPr lang="en-US" sz="28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56176" y="529824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материалы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Ð°ÑÑÐ¸Ð½ÐºÐ¸ Ð¿Ð¾ Ð·Ð°Ð¿ÑÐ¾ÑÑ ÐºÑÐºÑÑÑÐ·Ð° Ð¿Ð½Ð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8000" l="0" r="90000">
                        <a14:foregroundMark x1="63400" y1="40600" x2="48400" y2="41600"/>
                        <a14:foregroundMark x1="51200" y1="34400" x2="44000" y2="42400"/>
                        <a14:foregroundMark x1="63200" y1="36000" x2="59000" y2="46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988840"/>
            <a:ext cx="477805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44008" y="2765902"/>
            <a:ext cx="423799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производстве используются даже кочерыжки початков. Из них получают </a:t>
            </a:r>
            <a:r>
              <a:rPr lang="ru-RU" sz="28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фурфураль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– очень важное сырьё для производства синтетических веществ - нейлона,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___________ и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массы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других... </a:t>
            </a:r>
            <a:endParaRPr lang="en-US" sz="28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44008" y="521384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пластмасс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8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5212086" cy="577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35896" y="2765902"/>
            <a:ext cx="52461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культура хлебная, </a:t>
            </a:r>
            <a:endParaRPr lang="ru-RU" sz="280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2800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ширпотребная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крупа и маргарин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мука и желатин, Каучук и ацетон, </a:t>
            </a:r>
            <a:endParaRPr lang="ru-RU" sz="280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тройной одеколон. </a:t>
            </a:r>
            <a:endParaRPr lang="ru-RU" sz="280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</a:t>
            </a:r>
            <a:r>
              <a:rPr lang="ru-RU" sz="28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резина и асбест, Кинопленка, майонез, Я вискоза и крахмал, </a:t>
            </a:r>
            <a:endParaRPr lang="ru-RU" sz="280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любой __________!</a:t>
            </a:r>
            <a:endParaRPr lang="ru-RU" sz="280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36296" y="537321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материал</a:t>
            </a:r>
            <a:endParaRPr lang="en-US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6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1762" y="1844824"/>
            <a:ext cx="842493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Кукуруза – царица полей </a:t>
            </a:r>
            <a:r>
              <a:rPr lang="en-US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2"/>
              </a:rPr>
              <a:t>info.wikireading.ru/15975</a:t>
            </a:r>
            <a:endParaRPr lang="ru-RU" sz="1400" b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10 интересных фактов о кукурузе </a:t>
            </a:r>
            <a:r>
              <a:rPr lang="en-US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3"/>
              </a:rPr>
              <a:t>https://arborio.ru/10_interesnyh_faktov_o_kukuruze/#</a:t>
            </a:r>
            <a:r>
              <a:rPr lang="en-US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3"/>
              </a:rPr>
              <a:t>wbounce-modal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Кукуруза, интересные факты полезного растения </a:t>
            </a:r>
            <a:r>
              <a:rPr lang="en-US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4"/>
              </a:rPr>
              <a:t>http</a:t>
            </a:r>
            <a:r>
              <a:rPr lang="en-US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4"/>
              </a:rPr>
              <a:t>://</a:t>
            </a:r>
            <a:r>
              <a:rPr lang="en-US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4"/>
              </a:rPr>
              <a:t>www.inqui.ru/2012/09/kukuruza.html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Стихотворения о кукурузе </a:t>
            </a:r>
            <a:r>
              <a:rPr lang="en-US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5"/>
              </a:rPr>
              <a:t>http://</a:t>
            </a:r>
            <a:r>
              <a:rPr lang="en-US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5"/>
              </a:rPr>
              <a:t>www.stihomaniya.ru/2018/07/stihi-pro-kukuruzu.html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1400" b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6"/>
              </a:rPr>
              <a:t>http://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6"/>
              </a:rPr>
              <a:t>yandex.ru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7"/>
              </a:rPr>
              <a:t>https://yandex.ru/legal/fotki_termsofuse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hlinkClick r:id="rId7"/>
              </a:rPr>
              <a:t>/</a:t>
            </a:r>
            <a:r>
              <a:rPr lang="ru-RU" sz="14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400" b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95736" y="2852936"/>
            <a:ext cx="671569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Кукуруза? Нет, маис! То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растение, что нам известно как кукуруза, во всём мире имеет название «маис», и по латыни тоже: </a:t>
            </a:r>
            <a:r>
              <a:rPr lang="ru-RU" sz="28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Zea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mais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Кукуруза может вырасти только из семян. Если же початок целиком упадёт на землю, то, скорее всего, он сгниёт. Поэтому в дикой природе кукуруза не встречается. В Европе кукуруза внесена в реестр хлебных продуктов наряду с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такими злаками как пшеница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_________. 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36296" y="615473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рис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2692102"/>
            <a:ext cx="4968552" cy="45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23728" y="2780928"/>
            <a:ext cx="67331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Кукуруза – основная еда мексиканцев и индейцев. Считается, что впервые она была одомашнена предками современных мексиканцев ещё 10 тысяч лет до нашей эры. Это подтверждает тот факт, что при раскопках в Мехико была найдена пыльца кукурузы, возраст которой был весьма почтенным: 55 тысяч лет! В Европу семена кукурузы привёз Христофор Колумб. А с Россией кукурузой поделился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 уже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XVII веке.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63888" y="614098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Крым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490"/>
            <a:ext cx="2411313" cy="601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80" y="2802896"/>
            <a:ext cx="4856232" cy="44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63888" y="2815937"/>
            <a:ext cx="525912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Кукуруза, хоть и считается раздельнополым растением, но на одном и том же присутствуют как мужское, так и женское соцветия. Мужское – метёлка сверху, а женские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– _____________в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пазухах листьев. В одиночестве кукуруза не плодоносит, только тогда, когда высажена группой.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64052" y="42210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початки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3968" y="2780928"/>
            <a:ext cx="470337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Существует версия, что кукуруза – инопланетное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_____________или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как минимум, божественное. В пятидесятых годах прошлого века в Мехико была обнаружена пыльца этого растения под Дворцом изящных искусств.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88024" y="184482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растение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8" l="8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2" y="1338898"/>
            <a:ext cx="4118096" cy="590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9615" y="1196752"/>
            <a:ext cx="872075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Мы привыкли к тому, что цвет семян кукурузы жёлтый. На самом деле сортов кукурузы более тысячи, а цвет может быть не только жёлтым, но и белым, красным, фиолетовым, чёрным и даже разноцветным – когда в одном початке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 самых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разных цветов – сорт «</a:t>
            </a:r>
            <a:r>
              <a:rPr lang="ru-RU" sz="28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Glass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Gem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».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263691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семена</a:t>
            </a:r>
            <a:endParaRPr lang="ru-RU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07" y="3645024"/>
            <a:ext cx="4896544" cy="294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Ð°ÑÑÐ¸Ð½ÐºÐ¸ Ð¿Ð¾ Ð·Ð°Ð¿ÑÐ¾ÑÑ ÐºÑÐºÑÑÑÐ·Ð° Ð½Ð° ÑÑÐ¾Ð»Ðµ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60654"/>
            <a:ext cx="4882729" cy="358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9979" y="2852936"/>
            <a:ext cx="62222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Кремнистая кукуруза не употребляется в пищу в виде зёрен, а только – для приготовления крупы и поп-корна.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кремнистой кукурузе относится и знаменитый сорт «</a:t>
            </a:r>
            <a:r>
              <a:rPr lang="ru-RU" sz="28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Glass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Gem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», семена которого выглядят как нарядные стеклянные полупрозрачные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крупные ____________ .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Из них даже изготавливают декоративные украшения и целые произведения искусства.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82133" y="4550932"/>
            <a:ext cx="50847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бусины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Ð°ÑÑÐ¸Ð½ÐºÐ¸ Ð¿Ð¾ Ð·Ð°Ð¿ÑÐ¾ÑÑ ÐºÑÐºÑÑÑÐ·Ð° Ð½Ð° ÑÑÐ¾Ð»Ðµ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33716"/>
            <a:ext cx="4716016" cy="552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7944" y="2780928"/>
            <a:ext cx="481996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Сегодня из кукурузы изготавливают более полутысячи продуктов,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используя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только зёрна, но и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листья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___________и </a:t>
            </a:r>
            <a: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обёртки початков. Кукуруза широко используется не только в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кулинарии, но и в </a:t>
            </a:r>
            <a:r>
              <a:rPr lang="ru-RU" sz="28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промыщленности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en-US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56180" y="3212976"/>
            <a:ext cx="2487820" cy="55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стебли</a:t>
            </a:r>
            <a:endParaRPr lang="en-US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9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FF00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882</TotalTime>
  <Words>1336</Words>
  <Application>Microsoft Office PowerPoint</Application>
  <PresentationFormat>Экран (4:3)</PresentationFormat>
  <Paragraphs>78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108</cp:revision>
  <dcterms:created xsi:type="dcterms:W3CDTF">2016-01-10T12:56:23Z</dcterms:created>
  <dcterms:modified xsi:type="dcterms:W3CDTF">2018-10-14T23:46:37Z</dcterms:modified>
</cp:coreProperties>
</file>