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76" r:id="rId10"/>
    <p:sldId id="275" r:id="rId11"/>
    <p:sldId id="270" r:id="rId12"/>
    <p:sldId id="271" r:id="rId13"/>
    <p:sldId id="285" r:id="rId14"/>
    <p:sldId id="273" r:id="rId15"/>
    <p:sldId id="274" r:id="rId16"/>
    <p:sldId id="277" r:id="rId17"/>
    <p:sldId id="272" r:id="rId18"/>
    <p:sldId id="286" r:id="rId19"/>
    <p:sldId id="288" r:id="rId20"/>
    <p:sldId id="283" r:id="rId21"/>
    <p:sldId id="282" r:id="rId22"/>
    <p:sldId id="287" r:id="rId23"/>
    <p:sldId id="289" r:id="rId24"/>
    <p:sldId id="290" r:id="rId25"/>
    <p:sldId id="291" r:id="rId26"/>
    <p:sldId id="292" r:id="rId27"/>
    <p:sldId id="293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68" d="100"/>
          <a:sy n="68" d="100"/>
        </p:scale>
        <p:origin x="-93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justfunfacts.com/interesting-facts-about-corn/" TargetMode="External"/><Relationship Id="rId2" Type="http://schemas.openxmlformats.org/officeDocument/2006/relationships/hyperlink" Target="http://www.sciencekids.co.nz/sciencefacts/food/corn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legal/fotki_termsofuse/" TargetMode="External"/><Relationship Id="rId5" Type="http://schemas.openxmlformats.org/officeDocument/2006/relationships/hyperlink" Target="http://yandex.ru/" TargetMode="External"/><Relationship Id="rId4" Type="http://schemas.openxmlformats.org/officeDocument/2006/relationships/hyperlink" Target="http://tonsoffacts.com/28-awesome-and-interesting-facts-about-cor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00" y="332656"/>
            <a:ext cx="8964488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Corn </a:t>
            </a:r>
            <a:r>
              <a:rPr lang="en-US" sz="4400" b="1" cap="all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Not just for </a:t>
            </a:r>
            <a:r>
              <a:rPr lang="en-US" sz="4400" b="1" cap="all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health</a:t>
            </a:r>
            <a:r>
              <a:rPr lang="en-US" sz="4400" b="1" cap="all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r>
              <a:rPr lang="en-US" sz="4400" b="1" cap="all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and beauty</a:t>
            </a:r>
            <a:endParaRPr lang="ru-RU" sz="4400" b="1" cap="all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2119" y="4256675"/>
            <a:ext cx="4428343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Ольга Михайловна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Степанова, 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             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учитель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имени Героя Советского Союза 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М.В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201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3" y="2204864"/>
            <a:ext cx="3762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Arial Black" panose="020B0A04020102020204" pitchFamily="34" charset="0"/>
              </a:rPr>
              <a:t>Interactive Quiz for the 7-11 Grades</a:t>
            </a:r>
            <a:endParaRPr lang="ru-RU" sz="2400" dirty="0" smtClean="0">
              <a:latin typeface="Arial Black" panose="020B0A04020102020204" pitchFamily="34" charset="0"/>
            </a:endParaRPr>
          </a:p>
        </p:txBody>
      </p:sp>
      <p:pic>
        <p:nvPicPr>
          <p:cNvPr id="1026" name="Picture 2" descr="ÐÐ°ÑÑÐ¸Ð½ÐºÐ¸ Ð¿Ð¾ Ð·Ð°Ð¿ÑÐ¾ÑÑ ÐºÑÐ°ÑÐ°Ð²Ð¸ÑÐ° ÐºÑÐºÑÑÑÐ·Ð° ÑÐ°ÑÐ¸ÑÐ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0" b="92576" l="0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1" y="1895303"/>
            <a:ext cx="5054122" cy="4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984" y="2780928"/>
            <a:ext cx="440033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One acre of corn eliminates 8 tons of carbon dioxide from the air. Because of that, corn is one of the most important plants when it comes to the cleaning of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_________.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32240" y="55892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air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ÐÐ°ÑÑÐ¸Ð½ÐºÐ¸ Ð¿Ð¾ Ð·Ð°Ð¿ÑÐ¾ÑÑ ÐºÑÐºÑÑÑÐ·Ð° Ð½Ð° ÑÑÐ¾Ð»Ðµ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37" y="1412776"/>
            <a:ext cx="4716016" cy="55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19872" y="2708920"/>
            <a:ext cx="544296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As well as being eaten by the cob, corn is also processed and used as a major component in many food items like cereals, peanut butter, potato chips, soups, marshmallows, ice cream, baby food, cooking oil, margarine, mayonnaise, salad dressing, and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chewing ________.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48264" y="59961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gum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3533263"/>
            <a:ext cx="3606065" cy="28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27784" y="2780928"/>
            <a:ext cx="63367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Corn and its by products are also found in many non-food items such as fireworks, rust preventatives, glue, paint, dyes, laundry detergent, soap, aspirin, antibiotics, paint, shoe polish, 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ink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cosmetics, the manufacturing of photographic film, 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the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____________of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plastics.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29774" y="5562132"/>
            <a:ext cx="31940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production 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orn 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127"/>
            <a:ext cx="3128994" cy="6896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51129"/>
            <a:ext cx="3477033" cy="368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29286" y="2765902"/>
            <a:ext cx="51527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Corn is also used as feeding fodder for livestock and poultry and found in domestic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pet _______.</a:t>
            </a:r>
            <a:endParaRPr lang="en-US" sz="32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92280" y="409305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food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0207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5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37" y="2276872"/>
            <a:ext cx="36671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63888" y="2772312"/>
            <a:ext cx="5400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Corn not only provides the necessary calories for healthy, daily metabolism, but is also a rich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__________of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 A, vitamin B, vitamin E and many minerals and some antioxidants. It is also high in fiber content.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76586" y="29249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source 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2852935"/>
            <a:ext cx="40324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benefits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 corn include controlling diabetes, prevention of heart ailments, lowering hypertension and prevention of neural-tube defects at birth.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4046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Health</a:t>
            </a: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814292" cy="320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944" y="2780928"/>
            <a:ext cx="46805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antioxidants present in corn also act as anti-carcinogenic agents and prevent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Alzheimer’s _________.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28184" y="45811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disease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ÐÐ°ÑÑÐ¸Ð½ÐºÐ¸ Ð¿Ð¾ Ð·Ð°Ð¿ÑÐ¾ÑÑ chicken eating cor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492896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11960" y="2878262"/>
            <a:ext cx="45935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Popcorn consists of kernels of certain varieties that explode when heated, forming fluffy pieces that are eaten as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__________.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74457" y="4941168"/>
            <a:ext cx="27363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snack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123086" cy="37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6" y="1412776"/>
            <a:ext cx="3692525" cy="46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31840" y="2765902"/>
            <a:ext cx="57501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Corn is central to Mexican food. Virtually every dish in Mexican cuisine uses maize. In the form of grain or cornmeal, maize is the main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___________of </a:t>
            </a: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tortillas, tamales,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all the dishes based on them, like tacos,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quesadillas, </a:t>
            </a: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enchiladas, tostadas and many more.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68144" y="3087531"/>
            <a:ext cx="4320480" cy="62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ingredient</a:t>
            </a:r>
          </a:p>
        </p:txBody>
      </p:sp>
    </p:spTree>
    <p:extLst>
      <p:ext uri="{BB962C8B-B14F-4D97-AF65-F5344CB8AC3E}">
        <p14:creationId xmlns:p14="http://schemas.microsoft.com/office/powerpoint/2010/main" val="1602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" y="2121356"/>
            <a:ext cx="3933269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920" y="2765902"/>
            <a:ext cx="50300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Cornmeal is made into a thick porridge in many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___________: </a:t>
            </a: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from the polenta of Italy, the </a:t>
            </a:r>
            <a:r>
              <a:rPr lang="en-US" sz="32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angu</a:t>
            </a: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of Brazil, the </a:t>
            </a:r>
            <a:r>
              <a:rPr lang="en-US" sz="32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mămăligă</a:t>
            </a: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of Romania, the </a:t>
            </a:r>
            <a:r>
              <a:rPr lang="en-US" sz="32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kačamak</a:t>
            </a: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of Serbia, to cornmeal mush in the US (and hominy grits in the South).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48377" y="162880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cultures</a:t>
            </a:r>
          </a:p>
        </p:txBody>
      </p:sp>
    </p:spTree>
    <p:extLst>
      <p:ext uri="{BB962C8B-B14F-4D97-AF65-F5344CB8AC3E}">
        <p14:creationId xmlns:p14="http://schemas.microsoft.com/office/powerpoint/2010/main" val="41488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63888" y="2765902"/>
            <a:ext cx="53181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Corn, which is also known as maize, is a cereal grain first domesticated by indigenous peoples in southern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 about </a:t>
            </a: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10,000 years ago.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53973" y="406019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Mexico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0891"/>
            <a:ext cx="4215769" cy="287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809" y="2025055"/>
            <a:ext cx="4832945" cy="483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87824" y="2765902"/>
            <a:ext cx="58941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There was no corn in Europe prior to Christopher Columbus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_________to </a:t>
            </a: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new world. While in the West Indies, Columbus traded with the natives and brought corn back to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Europe.</a:t>
            </a:r>
            <a:endParaRPr lang="en-US" sz="32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50736" y="257331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voyages</a:t>
            </a:r>
          </a:p>
        </p:txBody>
      </p:sp>
    </p:spTree>
    <p:extLst>
      <p:ext uri="{BB962C8B-B14F-4D97-AF65-F5344CB8AC3E}">
        <p14:creationId xmlns:p14="http://schemas.microsoft.com/office/powerpoint/2010/main" val="53338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8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43385"/>
            <a:ext cx="4713140" cy="534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944" y="2765902"/>
            <a:ext cx="48140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Native Americans in North America introduced corn to early settlers, and saved them from starvation by trading with them, and taught them how to plant, and cultivate corn using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 for </a:t>
            </a: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fertilizer.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28184" y="53012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fish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91880" y="2765902"/>
            <a:ext cx="53901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Indians taught the early settlers how to make various corn dishes including corn bread, corn pudding, corn soup, and fried corn cakes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2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pilgrims ate corn at the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first _______________</a:t>
            </a:r>
            <a:endParaRPr lang="en-US" sz="32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99580" y="535639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Thanksgiving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24744"/>
            <a:ext cx="4690614" cy="544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3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ºÑÐºÑÑÑÐ·Ð°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87073"/>
            <a:ext cx="3632448" cy="540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88024" y="2765902"/>
            <a:ext cx="40939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Corn flakes are a common breakfast cereal in North America and the United Kingdom, and found in many other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 all </a:t>
            </a: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over the world.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88024" y="477981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countries</a:t>
            </a:r>
          </a:p>
        </p:txBody>
      </p:sp>
    </p:spTree>
    <p:extLst>
      <p:ext uri="{BB962C8B-B14F-4D97-AF65-F5344CB8AC3E}">
        <p14:creationId xmlns:p14="http://schemas.microsoft.com/office/powerpoint/2010/main" val="147323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4" b="92135" l="9938" r="96584">
                        <a14:foregroundMark x1="39752" y1="36798" x2="56832" y2="30899"/>
                        <a14:foregroundMark x1="53106" y1="31742" x2="54348" y2="34270"/>
                        <a14:foregroundMark x1="51553" y1="44663" x2="50932" y2="49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3"/>
            <a:ext cx="4557652" cy="503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57652" y="2765902"/>
            <a:ext cx="43243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Corn is also used to produce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ethanol, </a:t>
            </a: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first-generation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liquid ________.</a:t>
            </a:r>
            <a:endParaRPr lang="en-US" sz="32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60232" y="406727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biofuel</a:t>
            </a:r>
          </a:p>
        </p:txBody>
      </p:sp>
    </p:spTree>
    <p:extLst>
      <p:ext uri="{BB962C8B-B14F-4D97-AF65-F5344CB8AC3E}">
        <p14:creationId xmlns:p14="http://schemas.microsoft.com/office/powerpoint/2010/main" val="357511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557239"/>
            <a:ext cx="5300761" cy="530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944" y="2765902"/>
            <a:ext cx="48140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Before the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r>
              <a:rPr lang="en-US" sz="3200" spc="50" baseline="30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___________, </a:t>
            </a: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all corn harvesting was by manual </a:t>
            </a:r>
            <a:r>
              <a:rPr lang="en-US" sz="32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labour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2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first mechanical corn harvester was developed in 1930 by Gleaner Harvester Combine Corporation of Independence, Missouri.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62476" y="6206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century</a:t>
            </a:r>
          </a:p>
        </p:txBody>
      </p:sp>
    </p:spTree>
    <p:extLst>
      <p:ext uri="{BB962C8B-B14F-4D97-AF65-F5344CB8AC3E}">
        <p14:creationId xmlns:p14="http://schemas.microsoft.com/office/powerpoint/2010/main" val="16775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ÐºÑÐºÑÑÑÐ·Ð° Ð¿Ð½Ð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8000" l="0" r="90000">
                        <a14:foregroundMark x1="63400" y1="40600" x2="48400" y2="41600"/>
                        <a14:foregroundMark x1="51200" y1="34400" x2="44000" y2="42400"/>
                        <a14:foregroundMark x1="63200" y1="36000" x2="59000" y2="4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988840"/>
            <a:ext cx="477805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44008" y="2765902"/>
            <a:ext cx="423799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 the United States, corn ears along with tobacco leaves are carved into the capitals of columns in the United States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Capitol ___________.</a:t>
            </a:r>
            <a:endParaRPr lang="en-US" sz="32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72200" y="526823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building</a:t>
            </a:r>
          </a:p>
        </p:txBody>
      </p:sp>
    </p:spTree>
    <p:extLst>
      <p:ext uri="{BB962C8B-B14F-4D97-AF65-F5344CB8AC3E}">
        <p14:creationId xmlns:p14="http://schemas.microsoft.com/office/powerpoint/2010/main" val="401988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212086" cy="577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88024" y="2765902"/>
            <a:ext cx="40939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I’m a stalk of corn growing high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Here are my husks oh so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dry!</a:t>
            </a:r>
            <a:endParaRPr lang="en-US" sz="32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When you pull them back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 will find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Juicy kernels sweet </a:t>
            </a:r>
            <a:r>
              <a:rPr 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as _______.</a:t>
            </a:r>
            <a:endParaRPr lang="ru-RU" sz="32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97824" y="5589240"/>
            <a:ext cx="19546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pie</a:t>
            </a:r>
          </a:p>
        </p:txBody>
      </p:sp>
    </p:spTree>
    <p:extLst>
      <p:ext uri="{BB962C8B-B14F-4D97-AF65-F5344CB8AC3E}">
        <p14:creationId xmlns:p14="http://schemas.microsoft.com/office/powerpoint/2010/main" val="371756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1762" y="1844824"/>
            <a:ext cx="84249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Corn facts </a:t>
            </a:r>
            <a:r>
              <a:rPr lang="en-US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for kids </a:t>
            </a:r>
            <a:r>
              <a:rPr lang="en-US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2"/>
              </a:rPr>
              <a:t>www.sciencekids.co.nz/sciencefacts/food/corn.html</a:t>
            </a:r>
            <a:endParaRPr lang="en-US" sz="1400" b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Interesting facts </a:t>
            </a:r>
            <a:r>
              <a:rPr lang="en-US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about corn </a:t>
            </a:r>
            <a:r>
              <a:rPr lang="en-US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3"/>
              </a:rPr>
              <a:t>http://justfunfacts.com/interesting-facts-about-corn</a:t>
            </a:r>
            <a:r>
              <a:rPr lang="en-US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r>
              <a:rPr lang="en-US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400" b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28 </a:t>
            </a:r>
            <a:r>
              <a:rPr lang="en-US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Awesome And Interesting Facts About </a:t>
            </a:r>
            <a:r>
              <a:rPr lang="en-US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Corn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4"/>
              </a:rPr>
              <a:t>http://tonsoffacts.com/28-awesome-and-interesting-facts-about-corn</a:t>
            </a:r>
            <a:r>
              <a:rPr lang="en-US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endParaRPr lang="ru-RU" sz="1400" b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400" b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5"/>
              </a:rPr>
              <a:t>http://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5"/>
              </a:rPr>
              <a:t>yandex.ru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6"/>
              </a:rPr>
              <a:t>https://yandex.ru/legal/fotki_termsofuse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6"/>
              </a:rPr>
              <a:t>/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400" b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91880" y="2852936"/>
            <a:ext cx="541955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Corn has become a staple food in many parts of the world, with total production surpassing that of wheat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or ______.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9824" y="443711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rice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1369119"/>
            <a:ext cx="6408712" cy="58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31840" y="2780928"/>
            <a:ext cx="57250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Corn is a cereal crop that is part of the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grass ________.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There are over 3,500 different uses for corn products.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04248" y="27809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family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2490"/>
            <a:ext cx="2411313" cy="601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80" y="2802896"/>
            <a:ext cx="4856232" cy="44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63888" y="2815937"/>
            <a:ext cx="525912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Corn is produced on every continent of the world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except _______________.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45599" y="38610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Antarctica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20513" y="2780927"/>
            <a:ext cx="470337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The word “corn” is an English word used to describe any type of grain. “Maize” is an indigenous </a:t>
            </a:r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Taino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word meaning “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sacred _________,”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or “giver of life.”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72200" y="45811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mother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8" l="8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2" y="1338898"/>
            <a:ext cx="4118096" cy="590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9615" y="1196752"/>
            <a:ext cx="872075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Color of the kernels depends on the variety of corn. They can be yellow, green, red, blue or black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Corn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made up of about 62% starch, 3.8% oil, 15% moisture, and 19.2%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 and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fiber.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22406" y="27809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protein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07" y="3645024"/>
            <a:ext cx="4896544" cy="294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Ð°ÑÑÐ¸Ð½ÐºÐ¸ Ð¿Ð¾ Ð·Ð°Ð¿ÑÐ¾ÑÑ ÐºÑÐºÑÑÑÐ·Ð° Ð½Ð° ÑÑÐ¾Ð»Ðµ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6"/>
            <a:ext cx="6200040" cy="455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9979" y="2852936"/>
            <a:ext cx="492607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There are more than 3,500 different uses for corn, and its found in all sorts of products from peanut butter to batteries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starch in corn can be made into plastics, fabrics, adhesives and many other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___________.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6154738"/>
            <a:ext cx="50847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products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944" y="2780928"/>
            <a:ext cx="481996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Besides selective breeding, new varieties of corn are produced through genetic engineering. Scientists can alter color and the size of kernels, improve nutritional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 and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develop varieties that are resistant to pests, herbicides and drought.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92280" y="3933056"/>
            <a:ext cx="2487820" cy="55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value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ÐÐ°ÑÑÐ¸Ð½ÐºÐ¸ Ð¿Ð¾ Ð·Ð°Ð¿ÑÐ¾ÑÑ ÐºÑÐºÑÑÑÐ·Ð° Ð¿Ð½Ð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9" b="93911" l="4946" r="96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77" y="2780928"/>
            <a:ext cx="5087352" cy="46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9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00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1056</TotalTime>
  <Words>943</Words>
  <Application>Microsoft Office PowerPoint</Application>
  <PresentationFormat>Экран (4:3)</PresentationFormat>
  <Paragraphs>75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121</cp:revision>
  <dcterms:created xsi:type="dcterms:W3CDTF">2016-01-10T12:56:23Z</dcterms:created>
  <dcterms:modified xsi:type="dcterms:W3CDTF">2018-10-21T04:26:42Z</dcterms:modified>
</cp:coreProperties>
</file>