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81" r:id="rId12"/>
    <p:sldId id="282" r:id="rId13"/>
    <p:sldId id="266" r:id="rId14"/>
    <p:sldId id="268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58" d="100"/>
          <a:sy n="58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kyl.guru/psihologiya/63-uspeshnye-vs-neuspeshnye.html" TargetMode="External"/><Relationship Id="rId2" Type="http://schemas.openxmlformats.org/officeDocument/2006/relationships/hyperlink" Target="http://ywas.ru/uspeh/otlichiia-uspeshnogo-cheloveka-i-neuspeshnogo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yandex.ru/legal/fotki_termsofuse/" TargetMode="External"/><Relationship Id="rId4" Type="http://schemas.openxmlformats.org/officeDocument/2006/relationships/hyperlink" Target="http://yandex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8964488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4800" b="1" cap="all" dirty="0" smtClean="0">
                <a:ln w="0">
                  <a:noFill/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>Успешные </a:t>
            </a:r>
          </a:p>
          <a:p>
            <a:pPr algn="r"/>
            <a:r>
              <a:rPr lang="ru-RU" sz="4800" b="1" cap="all" dirty="0" smtClean="0">
                <a:ln w="0">
                  <a:noFill/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>и </a:t>
            </a:r>
          </a:p>
          <a:p>
            <a:pPr algn="r"/>
            <a:r>
              <a:rPr lang="ru-RU" sz="4800" b="1" cap="all" dirty="0" smtClean="0">
                <a:ln w="0">
                  <a:noFill/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>неуспешные </a:t>
            </a:r>
          </a:p>
          <a:p>
            <a:pPr algn="r"/>
            <a:r>
              <a:rPr lang="ru-RU" sz="4800" b="1" cap="all" dirty="0" smtClean="0">
                <a:ln w="0">
                  <a:noFill/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>люди</a:t>
            </a:r>
            <a:endParaRPr lang="ru-RU" sz="4800" b="1" cap="all" dirty="0">
              <a:ln w="0">
                <a:noFill/>
              </a:ln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4653136"/>
            <a:ext cx="6984776" cy="203132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Автор:</a:t>
            </a:r>
          </a:p>
          <a:p>
            <a:pPr algn="ctr">
              <a:defRPr/>
            </a:pP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Ольга Михайловна </a:t>
            </a: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Степанова, </a:t>
            </a:r>
            <a:r>
              <a:rPr lang="en-US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                     </a:t>
            </a: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                              учитель </a:t>
            </a: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английского языка </a:t>
            </a:r>
          </a:p>
          <a:p>
            <a:pPr algn="ctr">
              <a:defRPr/>
            </a:pP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МБОУ «</a:t>
            </a:r>
            <a:r>
              <a:rPr lang="ru-RU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Цивильская</a:t>
            </a: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 СОШ</a:t>
            </a:r>
            <a:r>
              <a:rPr lang="en-US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№</a:t>
            </a:r>
            <a:r>
              <a:rPr lang="en-US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1 </a:t>
            </a:r>
            <a:endParaRPr lang="ru-RU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имени Героя Советского Союза </a:t>
            </a:r>
            <a:r>
              <a:rPr lang="en-US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М.В</a:t>
            </a: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. Силантьева</a:t>
            </a: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»</a:t>
            </a:r>
          </a:p>
          <a:p>
            <a:pPr algn="ct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города </a:t>
            </a: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Цивильск Чувашской </a:t>
            </a: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Республики</a:t>
            </a:r>
            <a:endParaRPr lang="ru-RU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201</a:t>
            </a: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6156" y="3822139"/>
            <a:ext cx="88383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Интерактивн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ая памятка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для учащихся </a:t>
            </a:r>
          </a:p>
          <a:p>
            <a:pPr algn="ctr"/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7-11 классов</a:t>
            </a:r>
            <a:endParaRPr lang="ru-RU" sz="2400" dirty="0" smtClean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1126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9" y="628557"/>
            <a:ext cx="3707601" cy="296608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6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un1-10.userapi.com/c635101/v635101137/5a443/1N4Yd-HegQ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27"/>
          <a:stretch/>
        </p:blipFill>
        <p:spPr bwMode="auto">
          <a:xfrm>
            <a:off x="1812656" y="446537"/>
            <a:ext cx="5753100" cy="406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9512" y="4711865"/>
            <a:ext cx="6408712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Скрывают информацию</a:t>
            </a:r>
            <a:endParaRPr lang="ru-RU" sz="36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34985" y="4785282"/>
            <a:ext cx="5904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Делятся информацией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4773"/>
          <a:stretch/>
        </p:blipFill>
        <p:spPr bwMode="auto">
          <a:xfrm>
            <a:off x="1403648" y="382024"/>
            <a:ext cx="3242134" cy="425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4763"/>
          <a:stretch/>
        </p:blipFill>
        <p:spPr bwMode="auto">
          <a:xfrm>
            <a:off x="4645782" y="381517"/>
            <a:ext cx="3242134" cy="425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4785282"/>
            <a:ext cx="446627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Радуются неудачам других</a:t>
            </a:r>
            <a:endParaRPr lang="ru-RU" sz="36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779912" y="4717783"/>
            <a:ext cx="467169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ru-RU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Помогают другим добиваться успеха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49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2737"/>
          <a:stretch/>
        </p:blipFill>
        <p:spPr bwMode="auto">
          <a:xfrm>
            <a:off x="4744463" y="392511"/>
            <a:ext cx="3268807" cy="4392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5352"/>
          <a:stretch/>
        </p:blipFill>
        <p:spPr bwMode="auto">
          <a:xfrm>
            <a:off x="1534783" y="392512"/>
            <a:ext cx="3268808" cy="439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46599" y="4852780"/>
            <a:ext cx="403244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Обсуждают  людей</a:t>
            </a:r>
            <a:endParaRPr lang="ru-RU" sz="36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81277" y="5013176"/>
            <a:ext cx="399517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ru-RU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Обсуждают идеи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50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sun1-7.userapi.com/c635101/v635101137/5a43c/7450NgyneS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67"/>
          <a:stretch/>
        </p:blipFill>
        <p:spPr bwMode="auto">
          <a:xfrm>
            <a:off x="1637124" y="403794"/>
            <a:ext cx="5753100" cy="40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37122" y="4677753"/>
            <a:ext cx="287655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Излучают злость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13674" y="4718192"/>
            <a:ext cx="28765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Излучают радость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7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79850" y="2356624"/>
            <a:ext cx="8612796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>Быть успешным в жизни  - не столь … сложно, </a:t>
            </a:r>
          </a:p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>не так ли? </a:t>
            </a:r>
          </a:p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> </a:t>
            </a:r>
          </a:p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>Друзья, </a:t>
            </a:r>
          </a:p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>будьте успешны!</a:t>
            </a:r>
            <a:endParaRPr lang="en-US" sz="5400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4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2996952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Источник: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Что отличает успешного человека от неуспешного?</a:t>
            </a:r>
            <a:r>
              <a:rPr lang="en-US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n-US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2"/>
              </a:rPr>
              <a:t>http://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2"/>
              </a:rPr>
              <a:t>ywas.ru/uspeh/otlichiia-uspeshnogo-cheloveka-i-neuspeshnogo.html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Успешные  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vs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неуспешные  </a:t>
            </a:r>
            <a:r>
              <a:rPr lang="en-US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3"/>
              </a:rPr>
              <a:t>http://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3"/>
              </a:rPr>
              <a:t>kyl.guru/psihologiya/63-uspeshnye-vs-neuspeshnye.html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endParaRPr lang="en-US" sz="20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Изображения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взяты на сайте   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4"/>
              </a:rPr>
              <a:t>http://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4"/>
              </a:rPr>
              <a:t>yandex.ru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	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Условия использования сайта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5"/>
              </a:rPr>
              <a:t>https://yandex.ru/legal/fotki_termsofuse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5"/>
              </a:rPr>
              <a:t>/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endParaRPr lang="ru-RU" sz="20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endParaRPr lang="ru-RU" sz="20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1-15.userapi.com/c635101/v635101137/5a404/jejjoKA64t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16"/>
          <a:stretch/>
        </p:blipFill>
        <p:spPr bwMode="auto">
          <a:xfrm>
            <a:off x="1653952" y="332656"/>
            <a:ext cx="5753100" cy="444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56792" y="4082447"/>
            <a:ext cx="6147420" cy="237626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Никогда                  Ставят </a:t>
            </a:r>
          </a:p>
          <a:p>
            <a:pPr marL="4572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</a:t>
            </a:r>
            <a:r>
              <a:rPr lang="ru-RU" sz="32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    Перед </a:t>
            </a:r>
            <a:r>
              <a:rPr lang="ru-RU" sz="32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</a:t>
            </a:r>
          </a:p>
          <a:p>
            <a:pPr marL="4572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Ставят                      Собой </a:t>
            </a:r>
            <a:endParaRPr lang="en-US" sz="32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66306" y="5646239"/>
            <a:ext cx="3528392" cy="80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цели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3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un1-7.userapi.com/c635101/v635101137/5a40b/YiyLj9iCTs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88"/>
          <a:stretch/>
        </p:blipFill>
        <p:spPr bwMode="auto">
          <a:xfrm>
            <a:off x="1581162" y="476672"/>
            <a:ext cx="5753100" cy="447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81163" y="5157192"/>
            <a:ext cx="287655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Втайне надеются на неудачи других</a:t>
            </a:r>
            <a:endParaRPr lang="en-US" sz="28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57713" y="5089693"/>
            <a:ext cx="2876549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ru-RU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Желают успеха всем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99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un1-8.userapi.com/c635101/v635101137/5a412/HpZY5LZMxZ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92"/>
          <a:stretch/>
        </p:blipFill>
        <p:spPr bwMode="auto">
          <a:xfrm>
            <a:off x="1782266" y="392740"/>
            <a:ext cx="5753100" cy="425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89825" y="4644727"/>
            <a:ext cx="28689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Живут прошлым</a:t>
            </a:r>
            <a:endParaRPr lang="en-US" sz="32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139952" y="4644728"/>
            <a:ext cx="3395414" cy="101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ru-RU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Живут настоящим</a:t>
            </a:r>
            <a:endParaRPr lang="en-US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7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un1-18.userapi.com/c635101/v635101137/5a419/axhtFqAW1W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65"/>
          <a:stretch/>
        </p:blipFill>
        <p:spPr bwMode="auto">
          <a:xfrm>
            <a:off x="1907704" y="387507"/>
            <a:ext cx="5753100" cy="418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07704" y="4953476"/>
            <a:ext cx="287655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33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знают, чего хотят</a:t>
            </a:r>
            <a:endParaRPr lang="en-US" sz="36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07767" y="4601845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Знают, чего хотят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8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un1-13.userapi.com/c635101/v635101137/5a420/X-df_f3AAc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78"/>
          <a:stretch/>
        </p:blipFill>
        <p:spPr bwMode="auto">
          <a:xfrm>
            <a:off x="1619672" y="398654"/>
            <a:ext cx="5753100" cy="409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5856" y="4996358"/>
            <a:ext cx="3980366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33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Обвиняют окружающих в своих неудачах</a:t>
            </a:r>
            <a:endParaRPr lang="en-US" sz="36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23928" y="4708723"/>
            <a:ext cx="43242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ru-RU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Берут ответственность за свои ошибки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9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un1-2.userapi.com/c635101/v635101137/5a427/vcWI12F_S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6"/>
          <a:stretch/>
        </p:blipFill>
        <p:spPr bwMode="auto">
          <a:xfrm>
            <a:off x="1763688" y="332657"/>
            <a:ext cx="5753100" cy="416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63688" y="4797152"/>
            <a:ext cx="289931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Думают, что всё знают</a:t>
            </a:r>
            <a:endParaRPr lang="en-US" sz="36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48436" y="4766638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Постоянно учатся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1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sun1-17.userapi.com/c635101/v635101137/5a42e/NfDJZsekYp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45"/>
          <a:stretch/>
        </p:blipFill>
        <p:spPr bwMode="auto">
          <a:xfrm>
            <a:off x="1806724" y="476672"/>
            <a:ext cx="5753100" cy="422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806724" y="4945067"/>
            <a:ext cx="287655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Держат обиды</a:t>
            </a:r>
            <a:endParaRPr lang="en-US" sz="36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91472" y="4949124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Умеют прощать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AutoShape 4" descr="ÐÐ°ÑÑÐ¸Ð½ÐºÐ¸ Ð¿Ð¾ Ð·Ð°Ð¿ÑÐ¾ÑÑ Ð´ÐµÑÐ¶Ð°ÑÑ Ð¾Ð±Ð¸Ð´Ñ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ÐÐ°ÑÑÐ¸Ð½ÐºÐ¸ Ð¿Ð¾ Ð·Ð°Ð¿ÑÐ¾ÑÑ Ð´ÐµÑÐ¶Ð°ÑÑ Ð¾Ð±Ð¸Ð´Ñ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49" y="2204864"/>
            <a:ext cx="270510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14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un1-8.userapi.com/c635101/v635101137/5a435/V7Fm-S6fv6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28"/>
          <a:stretch/>
        </p:blipFill>
        <p:spPr bwMode="auto">
          <a:xfrm>
            <a:off x="1647258" y="404665"/>
            <a:ext cx="5753100" cy="423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62166" y="5085184"/>
            <a:ext cx="2861642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Смотрят ТВ</a:t>
            </a:r>
            <a:endParaRPr lang="ru-RU" sz="36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32006" y="5085184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Читают книги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536</TotalTime>
  <Words>155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64</cp:revision>
  <dcterms:created xsi:type="dcterms:W3CDTF">2016-01-10T12:56:23Z</dcterms:created>
  <dcterms:modified xsi:type="dcterms:W3CDTF">2018-10-28T23:50:31Z</dcterms:modified>
</cp:coreProperties>
</file>