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80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6" r:id="rId15"/>
    <p:sldId id="270" r:id="rId16"/>
    <p:sldId id="275" r:id="rId17"/>
    <p:sldId id="273" r:id="rId18"/>
    <p:sldId id="274" r:id="rId19"/>
    <p:sldId id="271" r:id="rId20"/>
    <p:sldId id="281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8" d="100"/>
          <a:sy n="58" d="100"/>
        </p:scale>
        <p:origin x="-14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ihi.ru/2011/06/18/8037" TargetMode="External"/><Relationship Id="rId7" Type="http://schemas.openxmlformats.org/officeDocument/2006/relationships/hyperlink" Target="https://yandex.ru/legal/fotki_termsofuse/" TargetMode="External"/><Relationship Id="rId2" Type="http://schemas.openxmlformats.org/officeDocument/2006/relationships/hyperlink" Target="http://www.mc-cats.ru/zvezda/aforkip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yandex.ru/" TargetMode="External"/><Relationship Id="rId5" Type="http://schemas.openxmlformats.org/officeDocument/2006/relationships/hyperlink" Target="https://iledebeaute.ru/blogs/poem/2011/3/8/14828/" TargetMode="External"/><Relationship Id="rId4" Type="http://schemas.openxmlformats.org/officeDocument/2006/relationships/hyperlink" Target="http://deti.parafraz.space/koshka-s-sobakoy-sosedyami-byil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ÐÐ°ÑÑÐ¸Ð½ÐºÐ¸ Ð¿Ð¾ Ð·Ð°Ð¿ÑÐ¾ÑÑ ÐºÐ¾ÑÐºÐ° Ñ ÑÐ¾Ð±Ð°ÐºÐ¾Ð¹ ÑÑÐ¸Ñ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3357" y="0"/>
            <a:ext cx="10340355" cy="689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756592" y="0"/>
            <a:ext cx="10340355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Как Кошка с Собакой</a:t>
            </a:r>
            <a:endParaRPr lang="ru-RU" sz="4800" b="1" dirty="0">
              <a:ln/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4555211"/>
            <a:ext cx="44283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Arial Narrow" panose="020B0606020202030204" pitchFamily="34" charset="0"/>
              </a:rPr>
              <a:t>Автор:</a:t>
            </a:r>
          </a:p>
          <a:p>
            <a:pPr algn="ctr">
              <a:defRPr/>
            </a:pPr>
            <a:r>
              <a:rPr lang="ru-RU" b="1" dirty="0">
                <a:latin typeface="Arial Narrow" panose="020B0606020202030204" pitchFamily="34" charset="0"/>
              </a:rPr>
              <a:t>Ольга Михайловна </a:t>
            </a:r>
            <a:r>
              <a:rPr lang="ru-RU" b="1" dirty="0" smtClean="0">
                <a:latin typeface="Arial Narrow" panose="020B0606020202030204" pitchFamily="34" charset="0"/>
              </a:rPr>
              <a:t>Степанова, </a:t>
            </a:r>
            <a:r>
              <a:rPr lang="en-US" b="1" dirty="0" smtClean="0">
                <a:latin typeface="Arial Narrow" panose="020B0606020202030204" pitchFamily="34" charset="0"/>
              </a:rPr>
              <a:t>            </a:t>
            </a:r>
            <a:r>
              <a:rPr lang="en-US" b="1" dirty="0" smtClean="0">
                <a:latin typeface="Arial Narrow" panose="020B0606020202030204" pitchFamily="34" charset="0"/>
              </a:rPr>
              <a:t>         </a:t>
            </a:r>
            <a:r>
              <a:rPr lang="ru-RU" b="1" dirty="0" smtClean="0">
                <a:latin typeface="Arial Narrow" panose="020B0606020202030204" pitchFamily="34" charset="0"/>
              </a:rPr>
              <a:t>учитель </a:t>
            </a:r>
            <a:r>
              <a:rPr lang="ru-RU" b="1" dirty="0">
                <a:latin typeface="Arial Narrow" panose="020B0606020202030204" pitchFamily="34" charset="0"/>
              </a:rPr>
              <a:t>английского языка </a:t>
            </a:r>
          </a:p>
          <a:p>
            <a:pPr algn="ctr">
              <a:defRPr/>
            </a:pPr>
            <a:r>
              <a:rPr lang="ru-RU" b="1" dirty="0">
                <a:latin typeface="Arial Narrow" panose="020B0606020202030204" pitchFamily="34" charset="0"/>
              </a:rPr>
              <a:t>МБОУ «</a:t>
            </a:r>
            <a:r>
              <a:rPr lang="ru-RU" b="1" dirty="0" err="1">
                <a:latin typeface="Arial Narrow" panose="020B0606020202030204" pitchFamily="34" charset="0"/>
              </a:rPr>
              <a:t>Цивильская</a:t>
            </a:r>
            <a:r>
              <a:rPr lang="ru-RU" b="1" dirty="0">
                <a:latin typeface="Arial Narrow" panose="020B0606020202030204" pitchFamily="34" charset="0"/>
              </a:rPr>
              <a:t> СОШ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latin typeface="Arial Narrow" panose="020B0606020202030204" pitchFamily="34" charset="0"/>
              </a:rPr>
              <a:t>№</a:t>
            </a:r>
            <a:r>
              <a:rPr lang="en-US" b="1" dirty="0" smtClean="0">
                <a:latin typeface="Arial Narrow" panose="020B0606020202030204" pitchFamily="34" charset="0"/>
              </a:rPr>
              <a:t>1 </a:t>
            </a:r>
            <a:endParaRPr lang="ru-RU" b="1" dirty="0" smtClean="0"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ru-RU" b="1" dirty="0" smtClean="0">
                <a:latin typeface="Arial Narrow" panose="020B0606020202030204" pitchFamily="34" charset="0"/>
              </a:rPr>
              <a:t>имени Героя Советского Союза </a:t>
            </a:r>
            <a:r>
              <a:rPr lang="en-US" b="1" dirty="0" smtClean="0">
                <a:latin typeface="Arial Narrow" panose="020B0606020202030204" pitchFamily="34" charset="0"/>
              </a:rPr>
              <a:t>                            </a:t>
            </a:r>
            <a:r>
              <a:rPr lang="ru-RU" b="1" dirty="0" smtClean="0">
                <a:latin typeface="Arial Narrow" panose="020B0606020202030204" pitchFamily="34" charset="0"/>
              </a:rPr>
              <a:t>М.В</a:t>
            </a:r>
            <a:r>
              <a:rPr lang="ru-RU" b="1" dirty="0">
                <a:latin typeface="Arial Narrow" panose="020B0606020202030204" pitchFamily="34" charset="0"/>
              </a:rPr>
              <a:t>. Силантьева</a:t>
            </a:r>
            <a:r>
              <a:rPr lang="ru-RU" b="1" dirty="0" smtClean="0">
                <a:latin typeface="Arial Narrow" panose="020B0606020202030204" pitchFamily="34" charset="0"/>
              </a:rPr>
              <a:t>»</a:t>
            </a:r>
          </a:p>
          <a:p>
            <a:pPr algn="ctr">
              <a:defRPr/>
            </a:pPr>
            <a:r>
              <a:rPr lang="ru-RU" b="1" dirty="0" smtClean="0">
                <a:latin typeface="Arial Narrow" panose="020B0606020202030204" pitchFamily="34" charset="0"/>
              </a:rPr>
              <a:t>города </a:t>
            </a:r>
            <a:r>
              <a:rPr lang="ru-RU" b="1" dirty="0">
                <a:latin typeface="Arial Narrow" panose="020B0606020202030204" pitchFamily="34" charset="0"/>
              </a:rPr>
              <a:t>Цивильск Чувашской </a:t>
            </a:r>
            <a:r>
              <a:rPr lang="ru-RU" b="1" dirty="0" smtClean="0">
                <a:latin typeface="Arial Narrow" panose="020B0606020202030204" pitchFamily="34" charset="0"/>
              </a:rPr>
              <a:t>Республики</a:t>
            </a:r>
            <a:endParaRPr lang="ru-RU" b="1" dirty="0"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ru-RU" b="1" dirty="0" smtClean="0">
                <a:latin typeface="Arial Narrow" panose="020B0606020202030204" pitchFamily="34" charset="0"/>
              </a:rPr>
              <a:t>201</a:t>
            </a:r>
            <a:r>
              <a:rPr lang="ru-RU" b="1" dirty="0"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43029" y="1467359"/>
            <a:ext cx="3762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Интерактивная викторина </a:t>
            </a:r>
            <a:endParaRPr lang="ru-RU" sz="16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для </a:t>
            </a:r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учащихся </a:t>
            </a:r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</a:t>
            </a:r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9 </a:t>
            </a:r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классов</a:t>
            </a:r>
          </a:p>
        </p:txBody>
      </p:sp>
    </p:spTree>
    <p:extLst>
      <p:ext uri="{BB962C8B-B14F-4D97-AF65-F5344CB8AC3E}">
        <p14:creationId xmlns:p14="http://schemas.microsoft.com/office/powerpoint/2010/main" val="7466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tdata.ru/u24/photo5EB3/20914199679-0/original.jpg#2091419967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9"/>
          <a:stretch/>
        </p:blipFill>
        <p:spPr bwMode="auto">
          <a:xfrm>
            <a:off x="-20386" y="-270078"/>
            <a:ext cx="9164386" cy="712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9452" y="515719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Если бы животные могли говорить, собаки надоедали бы всем своей болтливостью. Зато кошки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отличались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бы редкой в наше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время __________________________.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(Марк Твен)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6077088"/>
            <a:ext cx="508472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немногословностью</a:t>
            </a:r>
            <a:endParaRPr lang="en-US" sz="36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tdata.ru/u24/photoD339/20237325491-0/original.jpg#202373254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102998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67643" y="476672"/>
            <a:ext cx="902889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Когда между СОБАКОЙ и кошкой вдруг возникает дружба, то это не иначе, как </a:t>
            </a:r>
            <a:r>
              <a:rPr lang="ru-RU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____________против </a:t>
            </a: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повара. </a:t>
            </a:r>
            <a:endParaRPr lang="ru-RU" sz="3200" b="0" dirty="0" smtClean="0">
              <a:ln>
                <a:solidFill>
                  <a:schemeClr val="bg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(</a:t>
            </a: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С. Цвейг)</a:t>
            </a:r>
            <a:endParaRPr lang="en-US" sz="3200" b="0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31840" y="90872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  союз</a:t>
            </a:r>
            <a:endParaRPr lang="en-US" sz="36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tdata.ru/u17/photoDE0C/20337378454-0/original.jpg#203373784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0"/>
            <a:ext cx="10312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5157191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Кошки умнее собак. Вы не сможете заставить восемь кошек тянуть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___________по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снегу. </a:t>
            </a:r>
            <a:endParaRPr lang="ru-RU" sz="3200" b="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(</a:t>
            </a:r>
            <a:r>
              <a:rPr lang="ru-RU" sz="32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Джефф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32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Вальдес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)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99597" y="569158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сани</a:t>
            </a:r>
            <a:endParaRPr lang="en-US" sz="36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"/>
            <a:ext cx="10950197" cy="689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08520" y="5229199"/>
            <a:ext cx="1012949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Кошка - это карликовый лев, который любит мышей, ненавидит собак и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покровительствует ____________ .                              (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Оливер </a:t>
            </a:r>
            <a:r>
              <a:rPr lang="ru-RU" sz="32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Херфорд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)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788024" y="578037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людям</a:t>
            </a:r>
            <a:endParaRPr lang="en-US" sz="36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98" y="-40875"/>
            <a:ext cx="9547550" cy="689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0101" y="2980107"/>
            <a:ext cx="274758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Кошка полна тайны, как зверь; собака проста и наивна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как __________.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(Карел Чапек)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0891" y="4761047"/>
            <a:ext cx="486011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человек</a:t>
            </a:r>
            <a:endParaRPr lang="en-US" sz="36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7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Ð°ÑÑÐ¸Ð½ÐºÐ¸ Ð¿Ð¾ Ð·Ð°Ð¿ÑÐ¾ÑÑ ÐºÐ¾ÑÐºÐ° Ñ ÑÐ¾Ð±Ð°ÐºÐ¾Ð¹ ÑÑÐ¸Ñ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292080" y="2810613"/>
            <a:ext cx="356274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Cобака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32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думает:"Человек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кормит меня, любит, заботится обо мне - он Бог", а кошка думает: "Человек кормит меня, любит, заботится обо мне...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Я ____________.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(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Неизвестный)</a:t>
            </a:r>
            <a:endParaRPr lang="en-US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300192" y="544522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Богиня</a:t>
            </a:r>
            <a:endParaRPr lang="en-US" sz="36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5540" y="1"/>
            <a:ext cx="103712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6054" y="359367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Собаки приходят , когда их зовут, а кошки - принимают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 _____________.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(</a:t>
            </a:r>
            <a:r>
              <a:rPr lang="ru-RU" sz="32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М.Блай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)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985283" y="643499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сведению</a:t>
            </a:r>
            <a:endParaRPr lang="en-US" sz="36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7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7" y="0"/>
            <a:ext cx="103386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540568" y="4997761"/>
            <a:ext cx="1037283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Собаки это проза, а кошки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это ________.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(Джин </a:t>
            </a:r>
            <a:r>
              <a:rPr lang="ru-RU" sz="32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Берден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)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204478" y="506847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поэзия</a:t>
            </a:r>
            <a:endParaRPr lang="en-US" sz="36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47334"/>
            <a:ext cx="9721080" cy="736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698438"/>
            <a:ext cx="352839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Кошка с собакой соседями были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Кошка с собакой отлично дружили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Ни на кого никогда не ворчали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Часто друг друга в беде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______________…</a:t>
            </a:r>
            <a:endParaRPr lang="ru-RU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5942" y="573325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выручали</a:t>
            </a:r>
            <a:endParaRPr lang="en-US" sz="36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0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ÐÐ¾Ñ Ð´ÑÑÐ¶Ð¸Ñ Ñ ÑÐ¾Ð±Ð°ÐºÐ¾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125"/>
            <a:ext cx="9324528" cy="69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9573" y="2564904"/>
            <a:ext cx="424735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 вопреки всем пословицам глупым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Честно делились и мясом и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_________ …</a:t>
            </a:r>
            <a:endParaRPr lang="ru-RU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Плохо быть злюкой и забиякой!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Лучше живите как кошка с собакой!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5056" y="2589986"/>
            <a:ext cx="455915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супом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ledebeaute.ru/files/images/pub/part_0/14828/src/460891.jpg?550_4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980" y="-171400"/>
            <a:ext cx="9379282" cy="704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116947" y="2564904"/>
            <a:ext cx="382269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Собака и кошка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 детства дружили,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Смотрели в окошко...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Счастливо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__________ …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228184" y="479715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  жили</a:t>
            </a:r>
            <a:endParaRPr lang="en-US" sz="36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528606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Вывод: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… Плохо </a:t>
            </a: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быть злюкой и забиякой!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Лучше живите как кошка с собакой</a:t>
            </a: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! :)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266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9759" y="2564903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Статусы про кошек и собак </a:t>
            </a:r>
            <a:r>
              <a:rPr lang="en-US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http://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www.mc-cats.ru/zvezda/aforkip.htm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Мирт Л Кошка с собакой </a:t>
            </a:r>
            <a:r>
              <a:rPr lang="en-US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https://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www.stihi.ru/2011/06/18/8037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Татаринов В Кошка с собакой соседями были… </a:t>
            </a:r>
            <a:r>
              <a:rPr lang="en-US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http://deti.parafraz.space/koshka-s-sobakoy-sosedyami-byili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/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Собака и кошка </a:t>
            </a:r>
            <a:r>
              <a:rPr lang="en-US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5"/>
              </a:rPr>
              <a:t>https://iledebeaute.ru/blogs/poem/2011/3/8/14828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5"/>
              </a:rPr>
              <a:t>/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en-US" sz="18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18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18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18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6"/>
              </a:rPr>
              <a:t>http://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6"/>
              </a:rPr>
              <a:t>yandex.ru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7"/>
              </a:rPr>
              <a:t>https://yandex.ru/legal/fotki_termsofuse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7"/>
              </a:rPr>
              <a:t>/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18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ºÐ¾ÑÑ-ÑÐ¾Ð±Ð°ÐºÐ°-Ð¿ÑÐ¾Ð±Ð»ÐµÐ¼Ð°-ÐµÐ´Ð°-252178 (694x471, 269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0283534" cy="697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6147" y="2161411"/>
            <a:ext cx="291919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Лежанку и миски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На пару делили.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Сардельки, сосиски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Друг другу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__________ …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4437112"/>
            <a:ext cx="388843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носили</a:t>
            </a:r>
            <a:endParaRPr lang="en-US" sz="36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ledebeaute.ru/files/images/pub/part_0/14828/src/2.jpg?525_3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7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2492896"/>
            <a:ext cx="361167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Как хорошо под ухом друга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Лежать,не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думать ни о чём,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Пусть за окном бушует вьюга,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Иль захлебнётся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мир __________...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520" y="5229200"/>
            <a:ext cx="397524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дождём</a:t>
            </a:r>
            <a:endParaRPr lang="en-US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lkBpqH7V44 (580x448, 49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4952"/>
            <a:ext cx="9144000" cy="706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1" y="2690760"/>
            <a:ext cx="438530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За ним я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  следую                      попятно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 хвостом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   его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люблю играть,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Вы скажете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: "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Невероятно!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Собаке с кошкой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не ____________!"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56176" y="544522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anose="020B0A04020102020204" pitchFamily="34" charset="0"/>
              </a:rPr>
              <a:t>бывать</a:t>
            </a:r>
            <a:endParaRPr lang="en-US" sz="3600" b="1" kern="0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3img_22863435_12017_1 (600x575, 49Kb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5"/>
          <a:stretch/>
        </p:blipFill>
        <p:spPr bwMode="auto">
          <a:xfrm>
            <a:off x="7226521" y="-1"/>
            <a:ext cx="2098007" cy="703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s3img_22863435_12017_1 (600x575, 49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339479" cy="703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876665" y="3861048"/>
            <a:ext cx="402869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А я поспорю с вами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, люди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,</a:t>
            </a:r>
          </a:p>
          <a:p>
            <a:pPr marL="45720" lvl="0" algn="r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Люблю его до хрипоты,-</a:t>
            </a:r>
          </a:p>
          <a:p>
            <a:pPr marL="45720" lvl="0" algn="r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других в моей судьбе не будет,</a:t>
            </a:r>
          </a:p>
          <a:p>
            <a:pPr marL="45720" lvl="0" algn="r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Пускай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завидуют ________</a:t>
            </a:r>
            <a:endParaRPr lang="ru-RU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177535" y="613445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коты</a:t>
            </a:r>
            <a:endParaRPr lang="ru-RU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mtdata.ru/u17/photoC6E7/20137272528-0/original.jpg#201372725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-54768"/>
            <a:ext cx="9272975" cy="79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55576" y="5229200"/>
            <a:ext cx="864420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Такой вот </a:t>
            </a:r>
            <a:r>
              <a:rPr lang="ru-RU" sz="32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дружбе,нет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любови,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Или любви -вам не понять,-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Не важно </a:t>
            </a:r>
            <a:r>
              <a:rPr lang="ru-RU" sz="32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кто,какой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ты крови,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А важно - с ухом друга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________…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444208" y="630932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спать</a:t>
            </a:r>
            <a:endParaRPr lang="en-US" sz="36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8 (700x466, 322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82" y="-48929"/>
            <a:ext cx="10360391" cy="690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67256" y="5229200"/>
            <a:ext cx="851979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Вставать и нюхать запах вдоха,</a:t>
            </a:r>
          </a:p>
          <a:p>
            <a:pPr marL="45720" lvl="0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 выдох делать вместе с ним,</a:t>
            </a:r>
          </a:p>
          <a:p>
            <a:pPr marL="45720" lvl="0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Вы </a:t>
            </a:r>
            <a:r>
              <a:rPr lang="ru-RU" sz="32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скажете:"Да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, это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ж плохо!",-</a:t>
            </a:r>
          </a:p>
          <a:p>
            <a:pPr marL="45720" lvl="0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Но этот миг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_______________…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32041" y="623731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неповторим</a:t>
            </a:r>
            <a:endParaRPr lang="en-US" sz="36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72533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9653" y="5013176"/>
            <a:ext cx="881439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Когда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ты с ним как в колыбели,</a:t>
            </a:r>
          </a:p>
          <a:p>
            <a:pPr marL="45720" lvl="0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когда тебе тепло в душе,</a:t>
            </a:r>
          </a:p>
          <a:p>
            <a:pPr marL="45720" lvl="0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Когда мы с ним дуэтом пели</a:t>
            </a:r>
          </a:p>
          <a:p>
            <a:pPr marL="45720" lvl="0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На двадцать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пятом __________!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993904" y="6093296"/>
            <a:ext cx="3168352" cy="5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этаже</a:t>
            </a:r>
            <a:endParaRPr lang="en-US" sz="36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404</TotalTime>
  <Words>508</Words>
  <Application>Microsoft Office PowerPoint</Application>
  <PresentationFormat>Экран (4:3)</PresentationFormat>
  <Paragraphs>92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50</cp:revision>
  <dcterms:created xsi:type="dcterms:W3CDTF">2016-01-10T12:56:23Z</dcterms:created>
  <dcterms:modified xsi:type="dcterms:W3CDTF">2018-11-05T15:10:53Z</dcterms:modified>
</cp:coreProperties>
</file>