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82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6" r:id="rId17"/>
    <p:sldId id="286" r:id="rId18"/>
    <p:sldId id="285" r:id="rId19"/>
    <p:sldId id="281" r:id="rId20"/>
    <p:sldId id="283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6" d="100"/>
          <a:sy n="56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ledebeaute.ru/blogs/poem/2011/3/8/14828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www.readitforward.com/gallery/the-coolest-book-themed-sculptur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://nsi-press.ru/2010/08/dostojna-pamyati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prudnya-lib.ru/?q=system/files/Svetlogor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56592" y="0"/>
            <a:ext cx="10340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Скульптурные поэмы                   о книгах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4077072"/>
            <a:ext cx="50551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Ольга Михайловна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Степанова,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учитель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МБОУ «</a:t>
            </a:r>
            <a:r>
              <a:rPr lang="ru-RU" sz="20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Цивильская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СОШ</a:t>
            </a: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№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</a:t>
            </a:r>
            <a:endParaRPr lang="ru-RU" sz="20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М.В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. Силантьева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»</a:t>
            </a:r>
          </a:p>
          <a:p>
            <a:pPr algn="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города 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Цивильск Чувашской </a:t>
            </a: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Республики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201</a:t>
            </a:r>
            <a:r>
              <a:rPr lang="ru-RU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08520" y="3434535"/>
            <a:ext cx="9252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Экскурсия по памятным местам, посвященным  книгам,</a:t>
            </a:r>
          </a:p>
          <a:p>
            <a:pPr algn="ctr"/>
            <a:r>
              <a:rPr lang="ru-RU" sz="2000" b="1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 для учащихся 3 - 11 классов. </a:t>
            </a:r>
            <a:endParaRPr lang="ru-RU" sz="2000" b="1" dirty="0" smtClean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5013175"/>
            <a:ext cx="33899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в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Чили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9218" name="Picture 2" descr="10 (466x700, 38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34" y="332656"/>
            <a:ext cx="4202451" cy="630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453" y="4786596"/>
            <a:ext cx="40625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Памятник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книге 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 Барселоне, Испания</a:t>
            </a:r>
            <a:endParaRPr lang="ru-RU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4338" name="Picture 2" descr="https://img-fotki.yandex.ru/get/9808/116075328.a9/0_10e30d_924d3037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1575"/>
            <a:ext cx="4410844" cy="59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mg-fotki.yandex.ru/get/217607/128981207.8d/0_15877d_23f171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019"/>
            <a:ext cx="9160024" cy="68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49451" y="5157192"/>
            <a:ext cx="52866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Мемориал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Амелии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Валерио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Вайнберг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США. Штат Огайо. Цинциннати</a:t>
            </a:r>
            <a:endParaRPr lang="ru-RU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-fotki.yandex.ru/get/9895/116075328.a9/0_10e2fe_1e8b7924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28" y="302322"/>
            <a:ext cx="5371800" cy="62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80112" y="4653136"/>
            <a:ext cx="32403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Памятник книге в </a:t>
            </a:r>
            <a:r>
              <a:rPr lang="ru-RU" sz="32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Нэшвилле</a:t>
            </a:r>
            <a:r>
              <a:rPr lang="ru-RU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штат Теннеси, США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632" y="-9939"/>
            <a:ext cx="9324528" cy="75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556750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Скульптура перед публичной библиотекой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Хоббс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Нью-Мексико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16016" y="4864532"/>
            <a:ext cx="42248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Скульптура в б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иблиотеке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Канзас , США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1266" name="Picture 2" descr="The Plaza Branch of The Kansas City Public Library has a sculpture, titled âGood As Gold,â created by internationally known artist, Donald Lipsk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32657"/>
            <a:ext cx="509686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nsi-press.ru/wp-content/uploads/2010/08/book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03" y="764704"/>
            <a:ext cx="9216602" cy="6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7932" y="476672"/>
            <a:ext cx="94888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из гранита в виде раскрытой книги, на страницах которой выбиты строки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А.С.Пушкина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из поэмы «Медный всадник»: «Люблю тебя, Петра творенье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»</a:t>
            </a:r>
            <a:r>
              <a:rPr lang="en-US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Санкт-Петербург, Россия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4293096"/>
            <a:ext cx="27475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книжному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читателю. Техас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США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0242" name="Picture 2" descr="https://2.bp.blogspot.com/-cpVxEbz8Kco/WPZd4OBah1I/AAAAAAAA4us/2QibpFL7PhEdZZRbATUdBVcVpCZW6ZtVQCEw/s400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759"/>
            <a:ext cx="4801716" cy="640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Ð°Ð¼ÑÑÐ½Ð¸Ðº ÐºÐ½Ð¸Ð³Ðµ Ð² Ð²Ð¸Ð´Ðµ ÑÐ¾Ð½ÑÐ°Ð½Ð°, ÑÐ¾ ÑÑÑÐ°Ð½Ð¸ÑÐ°Ð¼Ð¸ Ð¸Ð· Ð²Ð¾Ð´Ñ, ÐÑÐ´Ð°Ð¿ÐµÑÑ, ÐÐµÐ½Ð³ÑÐ¸Ñ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" y="-5680"/>
            <a:ext cx="9151570" cy="686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979" y="5373216"/>
            <a:ext cx="88204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В Виде Фонтана, Со Страницами Из Воды, Будапешт, Венгрия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1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37070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Вот такие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обычные и необычные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каменные поэмы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сложены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 с любовью о книгах. 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Но это ещё – не всё! 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Продолжение следует :)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136904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Ф.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Бэкон</a:t>
            </a:r>
          </a:p>
          <a:p>
            <a:pPr algn="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Книги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– это корабли мысли, странствующие по волнам времени и бережно несущие свой драгоценный груз от поколения к поколению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139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92696"/>
            <a:ext cx="9144000" cy="528298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Друзья!</a:t>
            </a:r>
          </a:p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Дружите с книгой! Ибо - Книга </a:t>
            </a: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подобна воде, дорогу пробьет 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везде!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8703" y="263691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: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://www.readitforward.com/gallery/the-coolest-book-themed-sculptures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Достойна памяти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http://nsi-press.ru/2010/08/dostojna-pamyati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18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9" y="1312877"/>
            <a:ext cx="47863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ÑÑÐ¸Ðº Ð¼Ð³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294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868144" y="3717032"/>
            <a:ext cx="307149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Скульптура студента с книгой у главного здания МГУ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-fotki.yandex.ru/get/9749/116075328.b1/0_10eb38_182d603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63"/>
            <a:ext cx="9174812" cy="688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4725144"/>
            <a:ext cx="29191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в Оксфорде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niyou.com/content/siteimg/books_sculp_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859" y="4797152"/>
            <a:ext cx="36116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Книжная скамейка </a:t>
            </a:r>
            <a:endParaRPr lang="ru-RU" sz="3200" b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Стамбуле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422033" cy="687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99992" y="620688"/>
            <a:ext cx="438530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Книжная скульптура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Берлине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64088" y="4509120"/>
            <a:ext cx="32439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в </a:t>
            </a:r>
            <a:r>
              <a:rPr lang="ru-RU" sz="32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Флеймене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Нидерланды</a:t>
            </a:r>
            <a:endParaRPr lang="ru-RU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Picture 2" descr="1 (305x500, 14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4" y="226357"/>
            <a:ext cx="3892390" cy="638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6042" y="4653136"/>
            <a:ext cx="345587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книге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в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Нью-Йорке, США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2 (375x500, 15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6270"/>
            <a:ext cx="4796011" cy="639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 (700x525, 24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5976" y="404664"/>
            <a:ext cx="44487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Памятник </a:t>
            </a:r>
            <a:r>
              <a:rPr lang="ru-RU" sz="32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                  книге                                   в </a:t>
            </a:r>
            <a:r>
              <a:rPr lang="ru-RU" sz="32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Оксфорде, Великобритания</a:t>
            </a:r>
            <a:endParaRPr lang="en-US" sz="32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545</TotalTime>
  <Words>266</Words>
  <Application>Microsoft Office PowerPoint</Application>
  <PresentationFormat>Экран (4:3)</PresentationFormat>
  <Paragraphs>52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61</cp:revision>
  <dcterms:created xsi:type="dcterms:W3CDTF">2016-01-10T12:56:23Z</dcterms:created>
  <dcterms:modified xsi:type="dcterms:W3CDTF">2018-11-10T07:54:42Z</dcterms:modified>
</cp:coreProperties>
</file>