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9" r:id="rId12"/>
    <p:sldId id="268" r:id="rId13"/>
    <p:sldId id="281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6" d="100"/>
          <a:sy n="56" d="100"/>
        </p:scale>
        <p:origin x="-145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alisa2002marina.blogspot.com/2018/04/blog-post_17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oh17GJar-OY/WtZKvG21gGI/AAAAAAABGwU/_YAd3UY3ItMeYJtjFVCXGP2NXq3dxUvfgCLcBGAs/s1600/5112805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303" y="1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88640"/>
            <a:ext cx="6972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видания                         с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книгой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272677"/>
            <a:ext cx="44283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Ольга Михайловна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Степанова,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                    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учитель 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МБОУ «</a:t>
            </a:r>
            <a:r>
              <a:rPr lang="ru-RU" b="1" dirty="0" err="1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 СОШ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№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1 </a:t>
            </a:r>
            <a:endParaRPr lang="ru-RU" b="1" dirty="0" smtClean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имени Героя Советского Союза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                           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М.В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. Силантьева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города 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Цивильск Чувашской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Республики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201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58624" y="1988840"/>
            <a:ext cx="376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Интерактивная викторина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для учащихся 7</a:t>
            </a: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  <a:r>
              <a:rPr lang="ru-RU" sz="1600" smtClean="0">
                <a:solidFill>
                  <a:schemeClr val="bg1"/>
                </a:solidFill>
                <a:latin typeface="Arial Black" panose="020B0A04020102020204" pitchFamily="34" charset="0"/>
              </a:rPr>
              <a:t>11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Ð°ÑÐ¸ÑÐ°Ð»Ð¸ÑÑ, Ð·Ð°Ð¼ÐµÑÑÐ°Ð»Ð¸ÑÑ...&#10;#Ð´ÐµÑÑÑÐ²Ð¾ #ÐºÐ¾Ð½ÐºÑÑÑ #Ð»ÐµÑÐ¾ #ÑÐºÑÐ»ÑÐ¿ÑÑÑÐ° #ÑÐ°ÑÑÐº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32" y="0"/>
            <a:ext cx="10286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602" y="3212976"/>
            <a:ext cx="368630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Если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человек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рождён совершать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или                      говорить нечто ________________,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то чтением книг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он                         себя                              не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загубит.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Эрнесто </a:t>
            </a:r>
            <a:r>
              <a:rPr lang="ru-RU" sz="2800" b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Сабато</a:t>
            </a:r>
            <a:endParaRPr lang="ru-RU" sz="2800" b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396552" y="3423319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</a:t>
            </a: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оригинальное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04248" y="6093296"/>
            <a:ext cx="2143215" cy="488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Харьков</a:t>
            </a:r>
            <a:endParaRPr lang="en-US" sz="3200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0" r="15534"/>
          <a:stretch/>
        </p:blipFill>
        <p:spPr bwMode="auto">
          <a:xfrm>
            <a:off x="-38001" y="0"/>
            <a:ext cx="97067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450" y="2420888"/>
            <a:ext cx="404921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Научись хорошенько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читать __________ ,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у тебя не будет проблем в любом разговоре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Николас </a:t>
            </a:r>
            <a:r>
              <a:rPr lang="ru-RU" sz="2800" b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Спаркс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7704" y="171762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вслух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https://imgp.golos.io/0x0/https:/proufu.ru/upload/iblock/9cf/9cfeef9637622998a2d8956a162f19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64288" y="5898860"/>
            <a:ext cx="1195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Уфа</a:t>
            </a:r>
            <a:endParaRPr lang="en-US" sz="3200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742" y="7937"/>
            <a:ext cx="10275095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12638" y="2371865"/>
            <a:ext cx="47096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Я беру в собеседники Антона Павловича, например, или Серегу Довлатова. Вернее, это они берут меня в свои собеседники. А что может быть роскошнее, чем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  с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талантом? 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96136" y="49883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общение 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https://imgp.golos.io/0x0/http:/img-1.photosight.ru/4d6/5112805_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mgp.golos.io/0x0/http:/img-1.photosight.ru/4d6/5112805_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096894"/>
            <a:ext cx="2104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Иркутск</a:t>
            </a:r>
            <a:endParaRPr lang="en-US" sz="3200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8604448" cy="515371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Чтение есть создание собственных мыслей при помощи мыслей других людей.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Рубакин Н. А.</a:t>
            </a:r>
            <a:endParaRPr lang="en-US" sz="2800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Памятники юным читателям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alisa2002marina.blogspot.com/2018/04/blog-post_17.html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3.bp.blogspot.com/-_taSZDiUzo8/WtZMhonTebI/AAAAAAABGw4/dJelD_RMALIzgtNogW27Zgp_QYbMaSRpQCLcBGAs/s1600/GNfHTgDJ9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" y="0"/>
            <a:ext cx="10329106" cy="689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26" y="2810122"/>
            <a:ext cx="469279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Читать надо не слишком много и, главное,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творчески…                             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 всякому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автору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надо относиться внимательно,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-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тогда можно выудить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______________ из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моря его слов.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• Александр А.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Блок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32353" y="5112678"/>
            <a:ext cx="40324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  жемчужину</a:t>
            </a:r>
            <a:endParaRPr lang="en-US" sz="3600" b="1" kern="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79208" y="5949280"/>
            <a:ext cx="2143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Харьков</a:t>
            </a:r>
            <a:endParaRPr lang="en-US" sz="3200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146" y="2161411"/>
            <a:ext cx="36642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Читать - так же естественно,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как __________ .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• Диана С.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Арбенина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2709087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дышать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ÐÐ°ÑÑÐ¸Ð½ÐºÐ¸ Ð¿Ð¾ Ð·Ð°Ð¿ÑÐ¾ÑÑ Ð¿Ð°Ð¼ÑÑÐ½Ð¸Ðº ÑÐ¸ÑÐ°ÑÑÐ¸Ðµ Ð´ÐµÑÐ¸ Ð¿Ð°ÑÐº ÑÐ¾ÐºÐ¾Ð»ÑÐ½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58" y="265733"/>
            <a:ext cx="4968552" cy="633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146" y="55229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Сокольники, Москва</a:t>
            </a:r>
            <a:endParaRPr lang="en-US" sz="3200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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652"/>
            <a:ext cx="4848473" cy="647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71575" y="2420888"/>
            <a:ext cx="36116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Чтение для ума — то же, что физические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______________ для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тела.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•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Аддисон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Джозеф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96136" y="3340784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упражнения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2204" y="57807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г.Боулдер</a:t>
            </a: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, Колорадо, США</a:t>
            </a:r>
            <a:endParaRPr lang="en-US" sz="3200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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1"/>
            <a:ext cx="10279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6346" y="4078098"/>
            <a:ext cx="403244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Да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реальная, собственная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 обязательно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становится богаче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78395" y="42131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жизнь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48264" y="4564795"/>
            <a:ext cx="2195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Ильсан</a:t>
            </a: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, Южная                   Корея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936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Читая книги, можно прожить не одну свою, а множество </a:t>
            </a:r>
            <a:r>
              <a:rPr lang="ru-RU" sz="32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                 жизней</a:t>
            </a: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, тайно </a:t>
            </a:r>
            <a:r>
              <a:rPr lang="ru-RU" sz="32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                  перевоплощаясь                                                            в </a:t>
            </a:r>
            <a:r>
              <a:rPr lang="ru-RU" sz="32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различнейших</a:t>
            </a: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                   персонажей</a:t>
            </a: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134455"/>
            <a:ext cx="6516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• Константин Я. Ваншенкин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4 (525x700, 291Kb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94" b="5212"/>
          <a:stretch/>
        </p:blipFill>
        <p:spPr bwMode="auto">
          <a:xfrm>
            <a:off x="377279" y="388112"/>
            <a:ext cx="4145735" cy="61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76055" y="2636912"/>
            <a:ext cx="35830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Как из копеек составляются рубли, так и из крупинок прочитанного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составляется ___________ .</a:t>
            </a:r>
            <a:endParaRPr lang="ru-RU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• Владимир И. </a:t>
            </a:r>
            <a:r>
              <a:rPr lang="ru-RU" sz="28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Даль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b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Москва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01409" y="26369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</a:t>
            </a: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знание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riancas lendo um livro Krasnodar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" y="8621"/>
            <a:ext cx="9132505" cy="684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221088"/>
            <a:ext cx="374441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Я скорее стану читать какое-нибудь расписание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или ___________ ,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чем не читать вообще ничего.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Сомерсет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Моэм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71600" y="450375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</a:t>
            </a: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каталог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5972079"/>
            <a:ext cx="2741135" cy="488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 algn="r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Краснодар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7256" y="5229200"/>
            <a:ext cx="85197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Вставать и нюхать запах вдоха,</a:t>
            </a:r>
          </a:p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выдох делать вместе с ним,</a:t>
            </a:r>
          </a:p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Вы </a:t>
            </a: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скажете:"Да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это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ж плохо!",-</a:t>
            </a:r>
          </a:p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 этот миг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_______________…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32041" y="62373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неповторим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00"/>
          <a:stretch/>
        </p:blipFill>
        <p:spPr bwMode="auto">
          <a:xfrm>
            <a:off x="-1" y="-603448"/>
            <a:ext cx="9278979" cy="746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4178" y="2348880"/>
            <a:ext cx="367372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 уходи в книги, чтобы забыться.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Уходи в книги, чтобы принести из них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что-то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_______________  в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свою жизнь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Мария </a:t>
            </a:r>
            <a:r>
              <a:rPr lang="ru-RU" sz="2800" b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Берестова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6865" y="3620407"/>
            <a:ext cx="3168352" cy="5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прекрасное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AutoShape 2" descr="https://imgp.golos.io/0x0/http:/s008.radikal.ru/i305/1702/8e/3318906dcff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6237312"/>
            <a:ext cx="2442976" cy="488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Ноябрьск</a:t>
            </a:r>
            <a:endParaRPr lang="en-US" sz="3200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dionetplus.ru/uploads/posts/2016-03/1458930508_pamyatniki-dobroty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42" y="-44235"/>
            <a:ext cx="9214742" cy="69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06282" y="2128830"/>
            <a:ext cx="34714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Для человека, который хочет развиваться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— ___________ всегда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существует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Андрей Новиков-</a:t>
            </a:r>
            <a:r>
              <a:rPr lang="ru-RU" sz="2800" b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Ланской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06899" y="2420888"/>
            <a:ext cx="19442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книга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16216" y="5542826"/>
            <a:ext cx="212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Торонто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663</TotalTime>
  <Words>372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64</cp:revision>
  <dcterms:created xsi:type="dcterms:W3CDTF">2016-01-10T12:56:23Z</dcterms:created>
  <dcterms:modified xsi:type="dcterms:W3CDTF">2018-11-12T18:39:48Z</dcterms:modified>
</cp:coreProperties>
</file>