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0" r:id="rId2"/>
    <p:sldId id="258" r:id="rId3"/>
    <p:sldId id="284" r:id="rId4"/>
    <p:sldId id="283" r:id="rId5"/>
    <p:sldId id="259" r:id="rId6"/>
    <p:sldId id="260" r:id="rId7"/>
    <p:sldId id="282" r:id="rId8"/>
    <p:sldId id="262" r:id="rId9"/>
    <p:sldId id="263" r:id="rId10"/>
    <p:sldId id="264" r:id="rId11"/>
    <p:sldId id="265" r:id="rId12"/>
    <p:sldId id="267" r:id="rId13"/>
    <p:sldId id="266" r:id="rId14"/>
    <p:sldId id="281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to-takoe-lyubov.net/stixi-pro-knigu-knigi/" TargetMode="External"/><Relationship Id="rId2" Type="http://schemas.openxmlformats.org/officeDocument/2006/relationships/hyperlink" Target="https://sites.google.com/site/bibliotekadladetej/v-pomos-kollegam/stihi-o-ctenii-i-kniga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solbiblfil2.ucoz.ru/blog/dazhe_pamjatniki_chitajut/2018-05-10-59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ºÑÐ»ÑÐ¿ÑÑÑÐ° Ð½Ð° Ð·Ð°ÐºÐ°Ð· Ð´ÐµÐ²Ð¾ÑÐºÐ° Ñ ÐºÐ½Ð¸Ð³Ð¾Ð¹, Ð¸Ð·Ð³Ð¾ÑÐ¾Ð²Ð»ÐµÐ½Ð¸Ðµ ÑÐºÑÐ»ÑÐ¿ÑÑÑ ÑÑÐ¾ Ð½Ð°ÑÐµ Ð»Ð¸ÑÐ¾ Ð¸ÑÐºÑÑÑÑÐ²Ð°, ÑÐ¾ÑÐ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11560"/>
            <a:ext cx="9396536" cy="93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80431" y="0"/>
            <a:ext cx="10340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Погруженные в книгу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5739" y="4029958"/>
            <a:ext cx="4428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Ольга Михайловна </a:t>
            </a: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Степанова, </a:t>
            </a:r>
            <a:r>
              <a:rPr lang="en-US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                     </a:t>
            </a: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учитель </a:t>
            </a:r>
            <a:r>
              <a:rPr lang="ru-RU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МБОУ «</a:t>
            </a:r>
            <a:r>
              <a:rPr lang="ru-RU" sz="2000" b="1" dirty="0" err="1">
                <a:solidFill>
                  <a:srgbClr val="FF66FF"/>
                </a:solidFill>
                <a:latin typeface="Arial Narrow" panose="020B0606020202030204" pitchFamily="34" charset="0"/>
              </a:rPr>
              <a:t>Цивильская</a:t>
            </a:r>
            <a:r>
              <a:rPr lang="ru-RU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 СОШ</a:t>
            </a:r>
            <a:r>
              <a:rPr lang="en-US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№</a:t>
            </a:r>
            <a:r>
              <a:rPr lang="en-US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1 </a:t>
            </a:r>
            <a:endParaRPr lang="ru-RU" sz="2000" b="1" dirty="0" smtClean="0">
              <a:solidFill>
                <a:srgbClr val="FF66FF"/>
              </a:solidFill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                            </a:t>
            </a: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М.В</a:t>
            </a:r>
            <a:r>
              <a:rPr lang="ru-RU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. Силантьева</a:t>
            </a: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города </a:t>
            </a:r>
            <a:r>
              <a:rPr lang="ru-RU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Цивильск Чувашской </a:t>
            </a: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Республики</a:t>
            </a:r>
            <a:endParaRPr lang="ru-RU" sz="2000" b="1" dirty="0">
              <a:solidFill>
                <a:srgbClr val="FF66FF"/>
              </a:solidFill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solidFill>
                  <a:srgbClr val="FF66FF"/>
                </a:solidFill>
                <a:latin typeface="Arial Narrow" panose="020B0606020202030204" pitchFamily="34" charset="0"/>
              </a:rPr>
              <a:t>201</a:t>
            </a:r>
            <a:r>
              <a:rPr lang="ru-RU" sz="2000" b="1" dirty="0">
                <a:solidFill>
                  <a:srgbClr val="FF66FF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830997"/>
            <a:ext cx="3099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Экскурсия                                            с интерактивной викториной для учащихся 4-11 классов</a:t>
            </a:r>
            <a:endParaRPr lang="ru-RU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8" y="-26344"/>
            <a:ext cx="9159517" cy="686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645024"/>
            <a:ext cx="56074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Бумажный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кораблик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 имени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«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Книга»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хуже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корвета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Фрегата и брига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Меня увлечёт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океаны мечтаний,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Где щедро откроет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 знаний.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5518" y="628609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Сокровища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https://imgp.golos.io/0x0/http:/i062.radikal.ru/1702/12/989cb86f26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64240" y="4842064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r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Скульптура, посвященная 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    студентам</a:t>
            </a: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 готовящимся </a:t>
            </a: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к экзамену 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                                в городе  Киев, Украина</a:t>
            </a:r>
            <a:endParaRPr lang="en-US" sz="24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-81H3xjrisSY/WtZICsiHHHI/AAAAAAABGvI/nW35QUDoXNUN6EUIrv89JT7uV1w9vvWlQCLcBGAs/s400/0_141e0e_bce7479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579" y="0"/>
            <a:ext cx="1035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31685" y="5301208"/>
            <a:ext cx="102078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Отраженье исчезнувших лет,</a:t>
            </a:r>
          </a:p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Облегченье житейского ига.</a:t>
            </a:r>
          </a:p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Вечных истин немеркнущий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__________—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книга. Да здравствует книга!</a:t>
            </a: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7785" y="5745747"/>
            <a:ext cx="3168352" cy="5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свет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33827" y="188640"/>
            <a:ext cx="9756576" cy="48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Арт объект под городом Рязань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betka.ukrlife.org/book_Colo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431" cy="68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2564904"/>
            <a:ext cx="4082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Неустанных исканий залог.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Радость каждого нового сдвига,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______________ грядущих </a:t>
            </a: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дорог —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— книга. </a:t>
            </a: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Да </a:t>
            </a: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здравствует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</a:t>
            </a:r>
            <a:r>
              <a:rPr lang="ru-RU" sz="2800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80528" y="268688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Указанье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1351" y="5657671"/>
            <a:ext cx="8295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Оригинальная скульптура читающей девушки возле публичной библиотеки (Шеридан, штат Вайоминг, США)</a:t>
            </a:r>
            <a:endParaRPr lang="ru-RU" sz="14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407251" cy="685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6503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Чистых радостей светлый исток,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Закрепленье счастливого мига.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Лучший __________ ,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если ты одинок, —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Это книга. Да здравствует книга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83689" y="1112435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друг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428727" y="6149108"/>
            <a:ext cx="1029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Читающая </a:t>
            </a:r>
            <a:r>
              <a:rPr lang="ru-RU" sz="24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девушка       Барселона</a:t>
            </a:r>
            <a:r>
              <a:rPr lang="ru-RU" sz="24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, Испания</a:t>
            </a:r>
            <a:endParaRPr lang="ru-RU" sz="24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548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Шелест книжных страниц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Нам сопутствует в жизни повсюду,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От бурлящих столиц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До посёлка у тихой запруды,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От горячих низин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До просторов Полярного круга,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От кудрей до седин,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Книга – нет у нас лучшего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друга!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Стихи о чтении и книгах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sites.google.com/site/bibliotekadladetej/v-pomos-kollegam/stihi-o-ctenii-i-knigah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Стихи про книгу, книги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http://chto-takoe-lyubov.net/stixi-pro-knigu-knigi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Даже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памятники читают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solbiblfil2.ucoz.ru/blog/dazhe_pamjatniki_chitajut/2018-05-10-599</a:t>
            </a: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15907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меня есть свой, особенный способ чтения. Я заметила: </a:t>
            </a: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чтобы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 следует впитать прочитанное, мне нужно читать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лёжа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желательно на мягкой постели; чем мне комфортнее, тем меньше я ощущаю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собственное тело,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 легче мне воспринимать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текст…</a:t>
            </a:r>
          </a:p>
          <a:p>
            <a:pPr algn="ctr"/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Амели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нотомб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петронилла</a:t>
            </a: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4 (600x450, 21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4907749"/>
            <a:ext cx="48245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 заветные страницы 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Помогают людям жить, 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работать, и учиться, 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___________дорожить.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6407" y="61863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Отчизной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5805264"/>
            <a:ext cx="4572000" cy="74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r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err="1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Суррей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, Великобритания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 (700x466, 17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541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5294" y="836712"/>
            <a:ext cx="81533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Я к вам обращаюсь, товарищи, дети: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Полезнее книги нет вещи на свете!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Пусть книги друзьями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заходят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дома,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Читайте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всю _________,                                          набирайтесь                                                             ума!                                          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05269" y="16288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жизнь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5501530"/>
            <a:ext cx="4572000" cy="119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r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Памятник юной 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читательнице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  <a:p>
            <a:pPr marL="45720" lvl="0" algn="r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Владивосток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1.liveinternet.ru/images/attach/c/6/91/420/91420131_lar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0" y="-16049"/>
            <a:ext cx="9165399" cy="687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84784"/>
            <a:ext cx="8384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– учитель, книга - наставник.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– близкий товарищ и друг.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Ум,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как __________ ,                                               высыхает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         старится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Если                                                        выпустишь                                                 книгу из рук.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9712" y="1052736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ручей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589240"/>
            <a:ext cx="4572000" cy="8737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Крайстчерч</a:t>
            </a: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, Новая Зеландия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 (700x468, 16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67" y="0"/>
            <a:ext cx="10257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404664"/>
            <a:ext cx="868538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– советчик, книга – разведчик,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– активный борец и боец.</a:t>
            </a: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- нетленная память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____________,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Спутник планеты земли, наконец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54553" y="97292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вечность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056" y="6000028"/>
            <a:ext cx="8496944" cy="85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Памятник юной 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читательнице,  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  <a:p>
            <a:pPr marL="45720" lvl="0" algn="ctr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Франция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nina lendo na varanda La Liseuse, aÌ Cassel Pays des Moulins de Fla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6409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не просто красивая мебель,</a:t>
            </a:r>
          </a:p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 приложенье дубовых шкафов,</a:t>
            </a:r>
          </a:p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– волшебник, умеющий небыль</a:t>
            </a:r>
          </a:p>
          <a:p>
            <a:pPr marL="45720" lvl="0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_______ превращать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 в основу основ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5616" y="13965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быль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5902264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Читающая девочка, Франция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.liveinternet.ru/images/attach/c/6/91/420/91420132_lar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6140" y="2157489"/>
            <a:ext cx="87978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Книга, как птица, -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Может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весь мир облететь.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царица -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Может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сердцам повелеть.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богиня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-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________                                              свершает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порой.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Книга —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                    рабыня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—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Часто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        проходит                                                    сквозь                                                                               строй.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8525" y="215748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Чудо</a:t>
            </a:r>
            <a:endParaRPr lang="ru-RU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6247559"/>
            <a:ext cx="4166204" cy="488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 algn="r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Миннесота, США</a:t>
            </a:r>
            <a:endParaRPr lang="ru-RU" sz="32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0.liveinternet.ru/images/attach/c/7/94/87/94087022_larg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5397"/>
            <a:ext cx="9324528" cy="69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9876" y="620687"/>
            <a:ext cx="864420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Слова — это в жизнь небольшая дверца.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Книгу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читай не только словами.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Книгу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читай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непременно ______________,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 главное, совестью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                               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делами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90481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сердцем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783" y="4556736"/>
            <a:ext cx="4572000" cy="21405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Памятник 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                     читающей 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девушке </a:t>
            </a:r>
          </a:p>
          <a:p>
            <a:pPr marL="45720" lvl="0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Вест 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Лонг </a:t>
            </a:r>
            <a:r>
              <a:rPr lang="ru-RU" sz="2800" dirty="0" err="1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Бранч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, штат Нью-Джерси, </a:t>
            </a: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FF66FF"/>
                </a:solidFill>
                <a:latin typeface="Arial Black" panose="020B0A04020102020204" pitchFamily="34" charset="0"/>
              </a:rPr>
              <a:t>США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792</TotalTime>
  <Words>486</Words>
  <Application>Microsoft Office PowerPoint</Application>
  <PresentationFormat>Экран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73</cp:revision>
  <dcterms:created xsi:type="dcterms:W3CDTF">2016-01-10T12:56:23Z</dcterms:created>
  <dcterms:modified xsi:type="dcterms:W3CDTF">2018-11-14T22:44:36Z</dcterms:modified>
</cp:coreProperties>
</file>