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5" r:id="rId4"/>
    <p:sldId id="273" r:id="rId5"/>
    <p:sldId id="274" r:id="rId6"/>
    <p:sldId id="257" r:id="rId7"/>
    <p:sldId id="270" r:id="rId8"/>
    <p:sldId id="267" r:id="rId9"/>
    <p:sldId id="268" r:id="rId10"/>
    <p:sldId id="258" r:id="rId11"/>
    <p:sldId id="259" r:id="rId12"/>
    <p:sldId id="26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konkurs.pedmix.ru/31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989138"/>
            <a:ext cx="8353425" cy="4176712"/>
          </a:xfrm>
        </p:spPr>
        <p:txBody>
          <a:bodyPr>
            <a:normAutofit fontScale="85000" lnSpcReduction="20000"/>
          </a:bodyPr>
          <a:lstStyle/>
          <a:p>
            <a:pPr marR="0"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Презентация к уроку английского языка в 3 классе</a:t>
            </a: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 теме:</a:t>
            </a:r>
          </a:p>
          <a:p>
            <a:pPr marR="0" algn="ctr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«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My friendly family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»</a:t>
            </a:r>
          </a:p>
          <a:p>
            <a:pPr marR="0" eaLnBrk="1" hangingPunct="1">
              <a:lnSpc>
                <a:spcPct val="90000"/>
              </a:lnSpc>
              <a:defRPr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eaLnBrk="1" hangingPunct="1">
              <a:spcBef>
                <a:spcPts val="0"/>
              </a:spcBef>
              <a:defRPr/>
            </a:pPr>
            <a:endParaRPr lang="ru-RU" sz="17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r" eaLnBrk="1" hangingPunct="1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Автор материала – </a:t>
            </a:r>
            <a:r>
              <a:rPr lang="ru-RU" sz="17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Ваторопина</a:t>
            </a:r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Елена Васильевна,</a:t>
            </a:r>
          </a:p>
          <a:p>
            <a:pPr marR="0" algn="r" eaLnBrk="1" hangingPunct="1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учитель английского языка </a:t>
            </a:r>
          </a:p>
          <a:p>
            <a:pPr marR="0" algn="r" eaLnBrk="1" hangingPunct="1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высшей квалификационной категории,</a:t>
            </a:r>
          </a:p>
          <a:p>
            <a:pPr marR="0" algn="r" eaLnBrk="1" hangingPunct="1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МАОО СОШ № 1, г. Сысерть, </a:t>
            </a:r>
          </a:p>
          <a:p>
            <a:pPr marR="0" algn="r" eaLnBrk="1" hangingPunct="1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Свердловская обл.</a:t>
            </a:r>
          </a:p>
          <a:p>
            <a:pPr marR="0" eaLnBrk="1" hangingPunct="1">
              <a:lnSpc>
                <a:spcPct val="90000"/>
              </a:lnSpc>
              <a:defRPr/>
            </a:pPr>
            <a:endParaRPr lang="ru-RU" sz="17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ru-RU" sz="17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г. Сысерть, 2018</a:t>
            </a:r>
          </a:p>
          <a:p>
            <a:pPr marR="0" eaLnBrk="1" hangingPunct="1">
              <a:lnSpc>
                <a:spcPct val="90000"/>
              </a:lnSpc>
              <a:defRPr/>
            </a:pPr>
            <a:endParaRPr lang="ru-RU" sz="1700" b="1" dirty="0" smtClean="0">
              <a:solidFill>
                <a:srgbClr val="FFFFFF"/>
              </a:solidFill>
            </a:endParaRPr>
          </a:p>
          <a:p>
            <a:pPr marR="0" eaLnBrk="1" hangingPunct="1"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rgbClr val="002060"/>
                </a:solidFill>
              </a:rPr>
              <a:t/>
            </a:r>
            <a:br>
              <a:rPr lang="ru-RU" sz="1700" b="1" dirty="0" smtClean="0">
                <a:solidFill>
                  <a:srgbClr val="002060"/>
                </a:solidFill>
              </a:rPr>
            </a:br>
            <a:endParaRPr lang="ru-RU" sz="17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26" t="11769" r="24544" b="10272"/>
          <a:stretch>
            <a:fillRect/>
          </a:stretch>
        </p:blipFill>
        <p:spPr bwMode="auto">
          <a:xfrm>
            <a:off x="2555776" y="980728"/>
            <a:ext cx="3888432" cy="443100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090" t="21315" r="16907" b="10272"/>
          <a:stretch>
            <a:fillRect/>
          </a:stretch>
        </p:blipFill>
        <p:spPr bwMode="auto">
          <a:xfrm>
            <a:off x="2339752" y="980728"/>
            <a:ext cx="412622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81" t="13360" r="20726" b="8681"/>
          <a:stretch>
            <a:fillRect/>
          </a:stretch>
        </p:blipFill>
        <p:spPr bwMode="auto">
          <a:xfrm>
            <a:off x="2771800" y="836712"/>
            <a:ext cx="3697390" cy="489654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Ссылка :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Ваторопина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Е.В. Школьный </a:t>
            </a:r>
            <a:r>
              <a:rPr lang="ru-RU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–конкурс 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My best  friend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2"/>
              </a:rPr>
              <a:t>http://konkurs.pedmix.ru/315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 family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1600200"/>
            <a:ext cx="316416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mother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father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sister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brother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niece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nephew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son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daughter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uncle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wife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cousin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мама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папа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сестра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брат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племянница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племянник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сын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дочь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дядя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жена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двоюродный брат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сестра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дминистратор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words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696" y="1600200"/>
            <a:ext cx="266010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Kind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Clever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Friendly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Funny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Naughty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Beautiful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Noisy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Sweet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Caring</a:t>
            </a:r>
          </a:p>
          <a:p>
            <a:pPr>
              <a:spcBef>
                <a:spcPts val="0"/>
              </a:spcBef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Добрый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Умный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Дружелюбный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Смешной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Непослушный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Красивый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Шумный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Милый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Заботливый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8" name="Picture 6" descr="i?id=280489300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941888"/>
            <a:ext cx="187801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Составь предложения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I am ...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 have got a...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My mother is ...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She can ...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My father is ...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He can …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My brother/ sister is …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She/ he can 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Практика в чтении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Тексты для чтения – из материалов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участников школьных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–конкурсов.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Авторы – ученики СОШ №1, г. Сысерть.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7" t="24570" r="47768" b="18227"/>
          <a:stretch>
            <a:fillRect/>
          </a:stretch>
        </p:blipFill>
        <p:spPr bwMode="auto">
          <a:xfrm>
            <a:off x="1763688" y="1268760"/>
            <a:ext cx="31683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0626" t="24570" r="19453" b="35288"/>
          <a:stretch>
            <a:fillRect/>
          </a:stretch>
        </p:blipFill>
        <p:spPr bwMode="auto">
          <a:xfrm>
            <a:off x="4788024" y="1268760"/>
            <a:ext cx="268361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7" t="16542" r="19453" b="74426"/>
          <a:stretch>
            <a:fillRect/>
          </a:stretch>
        </p:blipFill>
        <p:spPr bwMode="auto">
          <a:xfrm>
            <a:off x="1763688" y="620688"/>
            <a:ext cx="57079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26" t="26088" r="21998" b="13454"/>
          <a:stretch>
            <a:fillRect/>
          </a:stretch>
        </p:blipFill>
        <p:spPr bwMode="auto">
          <a:xfrm>
            <a:off x="1547664" y="548680"/>
            <a:ext cx="6024038" cy="508696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362" t="18133" r="33454" b="11863"/>
          <a:stretch>
            <a:fillRect/>
          </a:stretch>
        </p:blipFill>
        <p:spPr bwMode="auto">
          <a:xfrm>
            <a:off x="2699792" y="908720"/>
            <a:ext cx="3384376" cy="496375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185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My family</vt:lpstr>
      <vt:lpstr>Слайд 3</vt:lpstr>
      <vt:lpstr>Read the words</vt:lpstr>
      <vt:lpstr>Составь предложения</vt:lpstr>
      <vt:lpstr>Практика в чтении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Aдминистратор</dc:creator>
  <cp:lastModifiedBy>Aдминистратор</cp:lastModifiedBy>
  <cp:revision>10</cp:revision>
  <dcterms:created xsi:type="dcterms:W3CDTF">2018-12-02T14:41:50Z</dcterms:created>
  <dcterms:modified xsi:type="dcterms:W3CDTF">2018-12-02T15:30:17Z</dcterms:modified>
</cp:coreProperties>
</file>