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Пейзаж. Родные просторы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Подготовила материал: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Трифонова Людмила Петровна,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учитель ИЗО, МХК,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МБОУ </a:t>
            </a:r>
            <a:r>
              <a:rPr lang="ru-RU" sz="2000" dirty="0" err="1" smtClean="0">
                <a:solidFill>
                  <a:schemeClr val="tx1"/>
                </a:solidFill>
              </a:rPr>
              <a:t>Арефинская</a:t>
            </a:r>
            <a:r>
              <a:rPr lang="ru-RU" sz="2000" dirty="0" smtClean="0">
                <a:solidFill>
                  <a:schemeClr val="tx1"/>
                </a:solidFill>
              </a:rPr>
              <a:t> СОШ,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Нижегородская область.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Тальников Леша 13лет</a:t>
            </a:r>
            <a:endParaRPr lang="ru-RU" sz="2400" dirty="0"/>
          </a:p>
        </p:txBody>
      </p:sp>
      <p:pic>
        <p:nvPicPr>
          <p:cNvPr id="9218" name="Picture 2" descr="D:\Users\User\Desktop\конкурс\Тальников Леша, 13лет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786741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Груздева Саша 10лет</a:t>
            </a:r>
            <a:endParaRPr lang="ru-RU" sz="2400" dirty="0"/>
          </a:p>
        </p:txBody>
      </p:sp>
      <p:pic>
        <p:nvPicPr>
          <p:cNvPr id="10242" name="Picture 2" descr="D:\Users\User\Desktop\конкурс\Груздева Саша, 10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85860"/>
            <a:ext cx="4357718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Апарин</a:t>
            </a:r>
            <a:r>
              <a:rPr lang="ru-RU" sz="2400" dirty="0" smtClean="0"/>
              <a:t> Владислав 12лет</a:t>
            </a:r>
            <a:endParaRPr lang="ru-RU" sz="2400" dirty="0"/>
          </a:p>
        </p:txBody>
      </p:sp>
      <p:pic>
        <p:nvPicPr>
          <p:cNvPr id="1026" name="Picture 2" descr="D:\Users\User\Desktop\Desktop\рисунки на конкурс мир книги\IMG_10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92948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Мокеева</a:t>
            </a:r>
            <a:r>
              <a:rPr lang="ru-RU" sz="2400" dirty="0" smtClean="0"/>
              <a:t> Ксюша 13лет</a:t>
            </a:r>
            <a:endParaRPr lang="ru-RU" sz="2400" dirty="0"/>
          </a:p>
        </p:txBody>
      </p:sp>
      <p:pic>
        <p:nvPicPr>
          <p:cNvPr id="2050" name="Picture 2" descr="D:\Users\User\Desktop\Desktop\рисунки на конкурс мир книги\IMG_11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929486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Источники: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Учебник. Изобразительное искусство. Искусство в жизни человека. 6 класс: учеб. </a:t>
            </a:r>
            <a:r>
              <a:rPr lang="ru-RU" sz="2400" dirty="0" smtClean="0"/>
              <a:t>д</a:t>
            </a:r>
            <a:r>
              <a:rPr lang="ru-RU" sz="2400" dirty="0" smtClean="0"/>
              <a:t>ля </a:t>
            </a:r>
            <a:r>
              <a:rPr lang="ru-RU" sz="2400" dirty="0" err="1" smtClean="0"/>
              <a:t>общеобразоват</a:t>
            </a:r>
            <a:r>
              <a:rPr lang="ru-RU" sz="2400" dirty="0" smtClean="0"/>
              <a:t>. </a:t>
            </a:r>
            <a:r>
              <a:rPr lang="ru-RU" sz="2400" dirty="0" smtClean="0"/>
              <a:t>у</a:t>
            </a:r>
            <a:r>
              <a:rPr lang="ru-RU" sz="2400" dirty="0" smtClean="0"/>
              <a:t>чреждений / </a:t>
            </a:r>
            <a:r>
              <a:rPr lang="ru-RU" sz="2400" dirty="0" err="1" smtClean="0"/>
              <a:t>Л.А.Неменская</a:t>
            </a:r>
            <a:r>
              <a:rPr lang="ru-RU" sz="2400" dirty="0" smtClean="0"/>
              <a:t>; под ред. </a:t>
            </a:r>
            <a:r>
              <a:rPr lang="ru-RU" sz="2400" dirty="0" err="1" smtClean="0"/>
              <a:t>Б.М.Неменского</a:t>
            </a:r>
            <a:r>
              <a:rPr lang="ru-RU" sz="2400" dirty="0" smtClean="0"/>
              <a:t>. – 2-е изд. М.: Просвещение, 2013.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Груздева Александра 10лет</a:t>
            </a:r>
            <a:endParaRPr lang="ru-RU" sz="2400" dirty="0"/>
          </a:p>
        </p:txBody>
      </p:sp>
      <p:pic>
        <p:nvPicPr>
          <p:cNvPr id="2050" name="Picture 2" descr="D:\Users\User\Desktop\конкурс\Груздева Саша 10лет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143799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Смольянинова</a:t>
            </a:r>
            <a:r>
              <a:rPr lang="ru-RU" sz="2400" dirty="0" smtClean="0"/>
              <a:t> Оля 13лет</a:t>
            </a:r>
            <a:endParaRPr lang="ru-RU" sz="2400" dirty="0"/>
          </a:p>
        </p:txBody>
      </p:sp>
      <p:pic>
        <p:nvPicPr>
          <p:cNvPr id="1026" name="Picture 2" descr="D:\Users\User\Desktop\Смольянинова Оля 13лет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000528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Каина Юля 11лет</a:t>
            </a:r>
            <a:endParaRPr lang="ru-RU" sz="2400" dirty="0"/>
          </a:p>
        </p:txBody>
      </p:sp>
      <p:pic>
        <p:nvPicPr>
          <p:cNvPr id="3074" name="Picture 2" descr="D:\Users\User\Desktop\конкурс\Кашина Юля 11лет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357298"/>
            <a:ext cx="4126128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Лукоянова</a:t>
            </a:r>
            <a:r>
              <a:rPr lang="ru-RU" sz="2400" dirty="0" smtClean="0"/>
              <a:t> Света 9лет</a:t>
            </a:r>
            <a:endParaRPr lang="ru-RU" sz="2400" dirty="0"/>
          </a:p>
        </p:txBody>
      </p:sp>
      <p:pic>
        <p:nvPicPr>
          <p:cNvPr id="4098" name="Picture 2" descr="D:\Users\User\Desktop\конкурс\Лукоянова Света 9лет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286675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Мокеева</a:t>
            </a:r>
            <a:r>
              <a:rPr lang="ru-RU" sz="2400" dirty="0" smtClean="0"/>
              <a:t> Ксюша 14лет</a:t>
            </a:r>
            <a:endParaRPr lang="ru-RU" sz="2400" dirty="0"/>
          </a:p>
        </p:txBody>
      </p:sp>
      <p:pic>
        <p:nvPicPr>
          <p:cNvPr id="5122" name="Picture 2" descr="D:\Users\User\Desktop\конкурс\Мокеева Ксюша 14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143799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Мокеева</a:t>
            </a:r>
            <a:r>
              <a:rPr lang="ru-RU" sz="2400" dirty="0" smtClean="0"/>
              <a:t> Ксюша 14лет</a:t>
            </a:r>
            <a:endParaRPr lang="ru-RU" sz="2400" dirty="0"/>
          </a:p>
        </p:txBody>
      </p:sp>
      <p:pic>
        <p:nvPicPr>
          <p:cNvPr id="6146" name="Picture 2" descr="D:\Users\User\Desktop\конкурс\Мокеева Ксюша, 14лет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357298"/>
            <a:ext cx="821537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Талызина Таня 13лет</a:t>
            </a:r>
            <a:endParaRPr lang="ru-RU" sz="2400" dirty="0"/>
          </a:p>
        </p:txBody>
      </p:sp>
      <p:pic>
        <p:nvPicPr>
          <p:cNvPr id="7170" name="Picture 2" descr="D:\Users\User\Desktop\конкурс\Талызина Таня 13лет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4429156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Тальников Леша 13лет</a:t>
            </a:r>
            <a:endParaRPr lang="ru-RU" sz="2400" dirty="0"/>
          </a:p>
        </p:txBody>
      </p:sp>
      <p:pic>
        <p:nvPicPr>
          <p:cNvPr id="8194" name="Picture 2" descr="D:\Users\User\Desktop\конкурс\Тальников Леша 13лет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358113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103</Words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Пейзаж. Родные просторы</vt:lpstr>
      <vt:lpstr>Груздева Александра 10лет</vt:lpstr>
      <vt:lpstr>Смольянинова Оля 13лет</vt:lpstr>
      <vt:lpstr>Каина Юля 11лет</vt:lpstr>
      <vt:lpstr>Лукоянова Света 9лет</vt:lpstr>
      <vt:lpstr>Мокеева Ксюша 14лет</vt:lpstr>
      <vt:lpstr>Мокеева Ксюша 14лет</vt:lpstr>
      <vt:lpstr>Талызина Таня 13лет</vt:lpstr>
      <vt:lpstr>Тальников Леша 13лет</vt:lpstr>
      <vt:lpstr>Тальников Леша 13лет</vt:lpstr>
      <vt:lpstr>Груздева Саша 10лет</vt:lpstr>
      <vt:lpstr>Апарин Владислав 12лет</vt:lpstr>
      <vt:lpstr>Мокеева Ксюша 13лет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2018-11-26T11:21:04Z</dcterms:created>
  <dcterms:modified xsi:type="dcterms:W3CDTF">2018-11-27T10:46:25Z</dcterms:modified>
</cp:coreProperties>
</file>