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9" r:id="rId3"/>
    <p:sldId id="256" r:id="rId4"/>
    <p:sldId id="258" r:id="rId5"/>
    <p:sldId id="290" r:id="rId6"/>
    <p:sldId id="260" r:id="rId7"/>
    <p:sldId id="261" r:id="rId8"/>
    <p:sldId id="265" r:id="rId9"/>
    <p:sldId id="272" r:id="rId10"/>
    <p:sldId id="262" r:id="rId11"/>
    <p:sldId id="263" r:id="rId12"/>
    <p:sldId id="264" r:id="rId13"/>
    <p:sldId id="266" r:id="rId14"/>
    <p:sldId id="268" r:id="rId15"/>
    <p:sldId id="269" r:id="rId16"/>
    <p:sldId id="270" r:id="rId17"/>
    <p:sldId id="267" r:id="rId18"/>
    <p:sldId id="28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63" d="100"/>
          <a:sy n="63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6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pin/42566060226519750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pinterest.com/pin/364721269821038792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.pinimg.com/originals/3a/d1/40/3ad14075f27d2682a4a630d508e17de6.pn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pin/36472126982103879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vectorstock.com/royalty-free-vector/cute-cartoon-piggy-girl-and-a-box-vector-20433552?utm_source=Pinterest&amp;utm_medium=VectorStock%20Social%20Share&amp;utm_campaign=Vector%20Social%20Share&amp;utm_content=Cute%20cartoon%20piggy%20girl%20and%20a%20box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i.pinimg.com/originals/42/57/d0/4257d055afd9a30bec9eb71a7691d5eb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listofproverbs.com/keywords/pig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k.com/vk_scrap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640"/>
            <a:ext cx="895498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Pigs’ wisdom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221088"/>
            <a:ext cx="3829780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161" y="1713222"/>
            <a:ext cx="88388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учащихся 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5-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7" b="100000" l="364" r="96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150"/>
            <a:ext cx="52387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560" y="831115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It is hard work to be the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 of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many pigs.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Tibetan Proverb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72199" y="479484"/>
            <a:ext cx="41433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mother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9326" y="4786033"/>
            <a:ext cx="165782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mother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aunt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sister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82663"/>
            <a:ext cx="20891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11922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11922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rgbClr val="211922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Digi Stamp Ballerina Pig - Birthday Card, Party Invitations, et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0" b="97768" l="2711" r="100000">
                        <a14:foregroundMark x1="41265" y1="75670" x2="53313" y2="92411"/>
                        <a14:foregroundMark x1="78614" y1="67857" x2="19578" y2="68750"/>
                        <a14:foregroundMark x1="26205" y1="70313" x2="51205" y2="73438"/>
                        <a14:foregroundMark x1="59036" y1="73438" x2="75904" y2="70536"/>
                        <a14:foregroundMark x1="79819" y1="66741" x2="77410" y2="67857"/>
                        <a14:foregroundMark x1="46988" y1="10268" x2="56627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2" y="2228836"/>
            <a:ext cx="3430541" cy="46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579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Helvetica Neue"/>
                <a:cs typeface="Arial" pitchFamily="34" charset="0"/>
                <a:hlinkClick r:id="rId4"/>
              </a:rPr>
              <a:t/>
            </a:r>
            <a:br>
              <a:rPr kumimoji="0" lang="ru-RU" altLang="ru-RU" sz="9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Helvetica Neue"/>
                <a:cs typeface="Arial" pitchFamily="34" charset="0"/>
                <a:hlinkClick r:id="rId4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4210" y="87076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times of need a pig is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called _________ . </a:t>
            </a: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Albanian Proverb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47864" y="115155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uncle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9326" y="4786033"/>
            <a:ext cx="183396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father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uncle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grandpa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11266" name="Picture 2" descr="Happy piggy sign board: vector illustration for your t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3" b="91181" l="9947" r="89876">
                        <a14:foregroundMark x1="15275" y1="63727" x2="85613" y2="80200"/>
                        <a14:foregroundMark x1="84547" y1="63228" x2="31439" y2="89185"/>
                        <a14:foregroundMark x1="16696" y1="62063" x2="85435" y2="65058"/>
                        <a14:foregroundMark x1="14032" y1="59900" x2="82238" y2="86522"/>
                        <a14:foregroundMark x1="88810" y1="60566" x2="88277" y2="86855"/>
                        <a14:foregroundMark x1="83481" y1="78369" x2="83126" y2="69884"/>
                        <a14:foregroundMark x1="13499" y1="60233" x2="13854" y2="85191"/>
                        <a14:foregroundMark x1="13854" y1="85191" x2="60924" y2="91181"/>
                        <a14:foregroundMark x1="14920" y1="67720" x2="37655" y2="79867"/>
                        <a14:foregroundMark x1="45826" y1="83195" x2="80639" y2="90017"/>
                        <a14:foregroundMark x1="39432" y1="71880" x2="19183" y2="83361"/>
                        <a14:backgroundMark x1="25400" y1="31448" x2="30195" y2="54576"/>
                        <a14:backgroundMark x1="55773" y1="10982" x2="50799" y2="21131"/>
                        <a14:backgroundMark x1="76377" y1="38436" x2="68384" y2="54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91"/>
          <a:stretch/>
        </p:blipFill>
        <p:spPr bwMode="auto">
          <a:xfrm>
            <a:off x="282418" y="2174855"/>
            <a:ext cx="5362575" cy="468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pig proverb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7" b="81250" l="9942" r="89474">
                        <a14:foregroundMark x1="15789" y1="36667" x2="18713" y2="41250"/>
                        <a14:foregroundMark x1="86550" y1="44167" x2="81871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17"/>
          <a:stretch/>
        </p:blipFill>
        <p:spPr bwMode="auto">
          <a:xfrm>
            <a:off x="1259632" y="1198002"/>
            <a:ext cx="4321977" cy="49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560" y="7173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Pig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dreams of _________ , and the goose of maize.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American Proverb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91989" y="45830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acorns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9326" y="4786033"/>
            <a:ext cx="2421753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corns</a:t>
            </a: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cabbage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cucumbers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4" y="1213052"/>
            <a:ext cx="8856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shiftless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 is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same as pig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Irish Proverb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14988" y="861421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person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1817" y="4869160"/>
            <a:ext cx="156575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erson</a:t>
            </a: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bird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animal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82663"/>
            <a:ext cx="1358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11922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11922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rgbClr val="211922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579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Helvetica Neue"/>
                <a:cs typeface="Arial" pitchFamily="34" charset="0"/>
                <a:hlinkClick r:id="rId2"/>
              </a:rPr>
              <a:t/>
            </a:r>
            <a:br>
              <a:rPr kumimoji="0" lang="ru-RU" altLang="ru-RU" sz="9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Helvetica Neue"/>
                <a:cs typeface="Arial" pitchFamily="34" charset="0"/>
                <a:hlinkClick r:id="rId2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https://4.bp.blogspot.com/-daX83T2JKLU/WGOrCuZLCPI/AAAAAAAAJUY/4bKaYYfxuJs8f_xrp0cCXHu3NtegZVjuwCLcB/s320/Valentine%2BPiggy-colo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88" l="9865" r="8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0234"/>
            <a:ext cx="3322536" cy="47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  is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not a pig's friend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Russian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1024" y="769213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goose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4869160"/>
            <a:ext cx="147636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hen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goose</a:t>
            </a:r>
            <a:endParaRPr lang="en-US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turkey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16386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2264"/>
            <a:ext cx="2990069" cy="45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63299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Don’t expect anything from a pig but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_________ 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Jamaican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67944" y="858184"/>
            <a:ext cx="3898656" cy="7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grunt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41099" y="4797152"/>
            <a:ext cx="18437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joy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sadness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grunt</a:t>
            </a:r>
            <a:endParaRPr lang="ru-RU" i="1" dirty="0">
              <a:solidFill>
                <a:srgbClr val="008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82663"/>
            <a:ext cx="1358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11922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211922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rgbClr val="211922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Happy Birthday Card with cute Princess P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86" b="83214" l="14747" r="83871">
                        <a14:foregroundMark x1="53456" y1="79643" x2="56682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4" t="11686" r="14537" b="16607"/>
          <a:stretch/>
        </p:blipFill>
        <p:spPr bwMode="auto">
          <a:xfrm>
            <a:off x="1763688" y="2420888"/>
            <a:ext cx="3295946" cy="43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5795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Helvetica Neue"/>
                <a:cs typeface="Arial" pitchFamily="34" charset="0"/>
                <a:hlinkClick r:id="rId4"/>
              </a:rPr>
              <a:t/>
            </a:r>
            <a:br>
              <a:rPr kumimoji="0" lang="ru-RU" altLang="ru-RU" sz="9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Helvetica Neue"/>
                <a:cs typeface="Arial" pitchFamily="34" charset="0"/>
                <a:hlinkClick r:id="rId4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8" b="89984" l="9929" r="89894">
                        <a14:backgroundMark x1="18794" y1="59442" x2="20922" y2="82594"/>
                        <a14:backgroundMark x1="20922" y1="82594" x2="36702" y2="86864"/>
                        <a14:backgroundMark x1="45745" y1="87685" x2="89716" y2="8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" y="2291384"/>
            <a:ext cx="4620631" cy="49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7981" y="47667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It's not the fault of the pig, but of the one who scratches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his _______ . 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Argentine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16216" y="76080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back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9326" y="4786033"/>
            <a:ext cx="2042803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ack</a:t>
            </a:r>
          </a:p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tomach 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head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4134" y="112474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pig dreams of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his _________ 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Finnish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80112" y="1003252"/>
            <a:ext cx="43219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trough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9326" y="4786033"/>
            <a:ext cx="15016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rough</a:t>
            </a: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car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house</a:t>
            </a:r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1028" name="Picture 4" descr="Piggy with sign board: vector illustration for tex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54" b="79700" l="8881" r="73535">
                        <a14:foregroundMark x1="58615" y1="13311" x2="70337" y2="15973"/>
                        <a14:foregroundMark x1="65542" y1="14476" x2="67496" y2="74875"/>
                        <a14:foregroundMark x1="62345" y1="18636" x2="61812" y2="64559"/>
                        <a14:foregroundMark x1="70337" y1="17304" x2="70870" y2="57072"/>
                        <a14:foregroundMark x1="55595" y1="12313" x2="68561" y2="12313"/>
                        <a14:foregroundMark x1="71226" y1="12646" x2="71403" y2="73877"/>
                        <a14:foregroundMark x1="71403" y1="73877" x2="58082" y2="74542"/>
                        <a14:foregroundMark x1="58437" y1="47754" x2="59147" y2="50416"/>
                        <a14:foregroundMark x1="57016" y1="61231" x2="56128" y2="76705"/>
                        <a14:foregroundMark x1="56128" y1="76705" x2="73357" y2="77537"/>
                        <a14:foregroundMark x1="53286" y1="78369" x2="71226" y2="78536"/>
                        <a14:foregroundMark x1="71936" y1="11481" x2="72291" y2="78037"/>
                        <a14:foregroundMark x1="53464" y1="58735" x2="53819" y2="78203"/>
                        <a14:backgroundMark x1="32504" y1="19301" x2="28774" y2="24293"/>
                        <a14:backgroundMark x1="24334" y1="45923" x2="38188" y2="69218"/>
                        <a14:backgroundMark x1="72114" y1="10150" x2="54174" y2="10150"/>
                        <a14:backgroundMark x1="37655" y1="56739" x2="44760" y2="69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5" r="19206" b="20860"/>
          <a:stretch/>
        </p:blipFill>
        <p:spPr bwMode="auto">
          <a:xfrm flipH="1">
            <a:off x="-468560" y="1706514"/>
            <a:ext cx="4248472" cy="51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8792"/>
            <a:ext cx="5660132" cy="56601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Proverbs about pigs </a:t>
            </a:r>
            <a:r>
              <a:rPr lang="en-US" dirty="0">
                <a:hlinkClick r:id="rId2"/>
              </a:rPr>
              <a:t>http://www.listofproverbs.com/keywords/pigs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/>
              <a:t>Изображения взяты на сайте   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yandex.ru</a:t>
            </a:r>
            <a:r>
              <a:rPr lang="ru-RU" dirty="0" smtClean="0"/>
              <a:t> </a:t>
            </a:r>
            <a:r>
              <a:rPr lang="ru-RU" dirty="0"/>
              <a:t>	</a:t>
            </a:r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7768" y="63750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best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 are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eaten by the pigs.</a:t>
            </a: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Corsican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99792" y="18864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pears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8024" y="4229875"/>
            <a:ext cx="166263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berries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pears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carrots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"/>
          <a:stretch/>
        </p:blipFill>
        <p:spPr bwMode="auto">
          <a:xfrm>
            <a:off x="3058775" y="2852936"/>
            <a:ext cx="2757070" cy="357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19" y="68162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It's the quiet pigs that eat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__________ 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Irish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41231" y="957273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</a:t>
            </a: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rain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8443" y="4293096"/>
            <a:ext cx="1882888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rain</a:t>
            </a: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porridge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fish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3078" name="Picture 6" descr="ÐÐ°ÑÑÐ¸Ð½ÐºÐ¸ Ð¿Ð¾ Ð·Ð°Ð¿ÑÐ¾ÑÑ ÐºÑÐ°ÑÐ¸Ð²Ð°Ñ ÑÐ²Ð¸Ð½ÑÑ Ð¸Ð»Ð»ÑÑÑÑÐ°ÑÐ¸Ñ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9" r="100000">
                        <a14:foregroundMark x1="58626" y1="37863" x2="45367" y2="36544"/>
                        <a14:foregroundMark x1="83866" y1="29683" x2="75240" y2="27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309198" cy="40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054" y="836359"/>
            <a:ext cx="79190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Never give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 to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pigs or advice to fools.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Irish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18572" y="62068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cherries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869159"/>
            <a:ext cx="252152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lums 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herries</a:t>
            </a:r>
          </a:p>
          <a:p>
            <a:r>
              <a:rPr lang="en-US" sz="2800" i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watermelon</a:t>
            </a:r>
            <a:endParaRPr lang="ru-RU" sz="2800" i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2" name="Picture 6" descr="ÐÐ°ÑÑÐ¸Ð½ÐºÐ¸ Ð¿Ð¾ Ð·Ð°Ð¿ÑÐ¾ÑÑ ÐºÑÐ°ÑÐ¸Ð²Ð°Ñ ÑÐ²Ð¸Ð½ÑÑ Ð¸Ð»Ð»ÑÑÑÑÐ°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73" y="2677668"/>
            <a:ext cx="2880320" cy="35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свин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45" r="95455">
                        <a14:foregroundMark x1="6182" y1="84810" x2="80364" y2="88186"/>
                        <a14:backgroundMark x1="16000" y1="8439" x2="17273" y2="57806"/>
                        <a14:backgroundMark x1="24727" y1="28692" x2="6727" y2="70253"/>
                        <a14:backgroundMark x1="21273" y1="66245" x2="4364" y2="70464"/>
                        <a14:backgroundMark x1="18182" y1="72574" x2="1455" y2="71308"/>
                        <a14:backgroundMark x1="11091" y1="8439" x2="10182" y2="73840"/>
                        <a14:backgroundMark x1="6182" y1="8439" x2="5818" y2="70253"/>
                        <a14:backgroundMark x1="41636" y1="4008" x2="43091" y2="16245"/>
                        <a14:backgroundMark x1="37091" y1="5696" x2="50727" y2="11181"/>
                        <a14:backgroundMark x1="65273" y1="7806" x2="67636" y2="25738"/>
                        <a14:backgroundMark x1="70727" y1="21941" x2="93818" y2="21941"/>
                        <a14:backgroundMark x1="88000" y1="6329" x2="95818" y2="41139"/>
                        <a14:backgroundMark x1="94545" y1="37553" x2="81818" y2="53586"/>
                        <a14:backgroundMark x1="97455" y1="49367" x2="97455" y2="49367"/>
                        <a14:backgroundMark x1="97455" y1="49367" x2="77091" y2="61814"/>
                        <a14:backgroundMark x1="98909" y1="62025" x2="69818" y2="65401"/>
                        <a14:backgroundMark x1="97455" y1="68776" x2="97455" y2="68776"/>
                        <a14:backgroundMark x1="92909" y1="70886" x2="68182" y2="67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8" y="2343894"/>
            <a:ext cx="52387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woman had no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 so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she bought some pigs.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Russian proverb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25872" y="69269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problems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5647" y="4509120"/>
            <a:ext cx="205473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plans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roblems</a:t>
            </a: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ideas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4298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Do not waste your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 on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pigs.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Hungarian Proverb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01560" y="62068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ginger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8390" y="4716456"/>
            <a:ext cx="16120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ginger                    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nuts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grapes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6" name="Picture 2" descr="image 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5" b="9485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9336"/>
            <a:ext cx="3568677" cy="3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20" y="997545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The best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 fall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into the pigs' mouths.</a:t>
            </a: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Italian Proverb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70808" y="54868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pears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9325" y="4786033"/>
            <a:ext cx="240027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pies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ears</a:t>
            </a: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peas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7170" name="Picture 2" descr="C:\Users\1\Desktop\с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" b="96721" l="3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49749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1021155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do not fatten pigs with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pure _________ .</a:t>
            </a:r>
            <a:endParaRPr lang="en-US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French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01837" y="130528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water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5013176"/>
            <a:ext cx="133985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ater</a:t>
            </a: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milk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juice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8193" name="Picture 1" descr="Cute little pig. Cartoon vector character. Children illust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8846" y1="35714" x2="53462" y2="35357"/>
                        <a14:foregroundMark x1="40769" y1="44643" x2="38077" y2="48571"/>
                        <a14:foregroundMark x1="77692" y1="36429" x2="75000" y2="37857"/>
                        <a14:foregroundMark x1="76154" y1="40000" x2="79615" y2="40357"/>
                        <a14:foregroundMark x1="79615" y1="40357" x2="79615" y2="40357"/>
                        <a14:foregroundMark x1="83077" y1="37500" x2="81538" y2="3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47554"/>
            <a:ext cx="4392252" cy="47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20" y="134076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nice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 are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always eaten by nasty pigs.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Bulgarian Proverb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75856" y="112474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apples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9326" y="4786033"/>
            <a:ext cx="18082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lemons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oranges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apples</a:t>
            </a:r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9221" name="Picture 5" descr="Your time is limited, so don’t waste it living someone else’s life. –Steve Jobs www.modelcitizenmag.com#chooseyourcover #modelcitizenmagazine #modelcitizenapp #modelcitizenmedia #fashionmagazine #magazinecover #fashioneditorial #fashionphotoshoot #fashionprofile #allfash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" b="100000" l="0" r="100000">
                        <a14:foregroundMark x1="16135" y1="48416" x2="355" y2="55354"/>
                        <a14:foregroundMark x1="10816" y1="52941" x2="7447" y2="54600"/>
                        <a14:foregroundMark x1="7447" y1="54600" x2="7447" y2="5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38" y="3135851"/>
            <a:ext cx="3166353" cy="37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1124</TotalTime>
  <Words>326</Words>
  <Application>Microsoft Office PowerPoint</Application>
  <PresentationFormat>Экран (4:3)</PresentationFormat>
  <Paragraphs>119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79</cp:revision>
  <dcterms:created xsi:type="dcterms:W3CDTF">2016-01-10T12:56:23Z</dcterms:created>
  <dcterms:modified xsi:type="dcterms:W3CDTF">2018-12-06T21:20:16Z</dcterms:modified>
</cp:coreProperties>
</file>