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6" r:id="rId14"/>
    <p:sldId id="282" r:id="rId15"/>
    <p:sldId id="270" r:id="rId16"/>
    <p:sldId id="275" r:id="rId17"/>
    <p:sldId id="28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ru.wikipedia.org/wiki/&#1057;&#1085;&#1077;&#1075;&#1091;&#1088;&#1086;&#1095;&#1082;&#1072;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56690" y="52808"/>
            <a:ext cx="126014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ru-RU" sz="4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Добрая волшебница, </a:t>
            </a:r>
          </a:p>
          <a:p>
            <a:pPr algn="ctr">
              <a:lnSpc>
                <a:spcPts val="5600"/>
              </a:lnSpc>
            </a:pPr>
            <a:r>
              <a:rPr lang="ru-RU" sz="4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милая Снегурочка!</a:t>
            </a:r>
            <a:endParaRPr lang="ru-RU" sz="4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3" y="3861048"/>
            <a:ext cx="5256585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Степанова, </a:t>
            </a:r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endParaRPr lang="ru-RU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учитель 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МБОУ «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СОШ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№</a:t>
            </a:r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1 </a:t>
            </a:r>
            <a:endParaRPr lang="ru-RU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 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М.В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Республики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201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611650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Интерактивный рассказ-викторина для учащихся                   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5-8 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классов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2" y="1581432"/>
            <a:ext cx="3056150" cy="52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2348"/>
            <a:ext cx="8280920" cy="46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590" y="332656"/>
            <a:ext cx="8912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«Когда </a:t>
            </a:r>
            <a:r>
              <a:rPr lang="ru-RU" sz="2800" b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зажигаются __________ » </a:t>
            </a:r>
            <a:r>
              <a:rPr lang="ru-RU" sz="2800" b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(1950) — мультфильм, сценарист Владимир </a:t>
            </a:r>
            <a:r>
              <a:rPr lang="ru-RU" sz="2800" b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Сутеев</a:t>
            </a:r>
            <a:r>
              <a:rPr lang="ru-RU" sz="2800" b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впервые Снегурочка изображена как помощница Деда Мороза.</a:t>
            </a:r>
            <a:endParaRPr lang="ru-RU" sz="2800" b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3968" y="-1897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ёлки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«Новогодние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__________________Маши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Вити» — советская новогодняя музыкальная сказка для детей и взрослых, снятая в 1975 году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мотивам пьесы Павла Финна «Маша и Витя против „Диких гитар“» (Финн же написал и сценарий фильма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).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58108" y="0"/>
            <a:ext cx="424847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приключения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ÐÐ°ÑÑÐ¸Ð½ÐºÐ¸ Ð¿Ð¾ Ð·Ð°Ð¿ÑÐ¾ÑÑ Ð½Ð¾Ð²Ð¾Ð³Ð¾Ð´Ð½Ð¸Ðµ Ð¿ÑÐ¸ÐºÐ»ÑÑÐµÐ½Ð¸Ñ Ð¼Ð°ÑÐ¸ Ð¸ Ð²Ð¸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5" y="2842938"/>
            <a:ext cx="4741475" cy="36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3415959"/>
            <a:ext cx="3563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Премьера картины состоялась 25 декабря 1975 года в эфире Центрального телевидения СССР.</a:t>
            </a:r>
            <a:endParaRPr lang="ru-RU" sz="2400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55934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«Дед Мороз и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серый __________ »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(1978) — мультфильм, сценарий Владимир </a:t>
            </a:r>
            <a:r>
              <a:rPr lang="ru-RU" sz="2800" b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Сутеев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Снегурочка появляется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    как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спутница Деда Мороза. 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60032" y="1569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волк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30" y="2258085"/>
            <a:ext cx="5186910" cy="42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2.bp.blogspot.com/-cLMmyk_2oBo/WFRPoxFwpMI/AAAAAAAAqxM/2_ZAlpaAs-kt-IMn8TtGkWXrmx8zOZg6gCLcB/s640/2016-12-16_23-33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8" y="3163557"/>
            <a:ext cx="8548364" cy="34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3467" y="980728"/>
            <a:ext cx="892302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«Снегурочка. Пасхальная сказка» - художественный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фильм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Появившись у стариков зимой, уже весной Снегурочка погибает на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костре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Съемки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проводились на территории музея русского деревянного зодчества в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городе ___________ 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деревне Тверской области.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48264" y="2132856"/>
            <a:ext cx="48601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Суздаль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7889" y="2636912"/>
            <a:ext cx="40264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 только фильмы и мультфильмы сняты про Снегурочку. Она и в песнях, и в </a:t>
            </a:r>
            <a:r>
              <a:rPr lang="ru-RU" sz="2800" b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мьюзиклах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театральных постановках…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Образ Снегурочки в искусстве представлен как волшебная, добрая  _________ …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99489" y="5805264"/>
            <a:ext cx="48601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фея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79"/>
            <a:ext cx="3563441" cy="614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39952" y="2810613"/>
            <a:ext cx="47148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Девочка из снега или изо льда.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 нам она приходит в Новый год всегда.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 дедушкой подарки щедро раздает,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Водит____________ ,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песенки поет.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67536" y="46531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хороводы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ÐÐ°ÑÑÐ¸Ð½ÐºÐ¸ Ð¿Ð¾ Ð·Ð°Ð¿ÑÐ¾ÑÑ ÑÐ½ÐµÐ³ÑÑÐ¾ÑÐºÐ° ÑÑÐ¸Ñ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406" y="350032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ÑÐ½ÐµÐ³ÑÑÐ¾ÑÐºÐ° ÑÑÐ¸Ñ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88549"/>
            <a:ext cx="4320455" cy="58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3001902"/>
            <a:ext cx="56304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Мы ее Снегурочкой ласково зовем.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в волшебный праздник в гости очень ждем.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 нею озорницей некогда скучать.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Новый </a:t>
            </a:r>
            <a:r>
              <a:rPr lang="ru-RU" sz="36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 с </a:t>
            </a:r>
            <a:r>
              <a:rPr lang="ru-RU" sz="36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ней очень весело </a:t>
            </a:r>
            <a:r>
              <a:rPr lang="ru-RU" sz="36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встречать!</a:t>
            </a:r>
            <a:endParaRPr lang="ru-RU" sz="36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3808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год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894" y="1196752"/>
            <a:ext cx="9144000" cy="38318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lvl="0" algn="ctr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Ребята, чем Вы порадуете нынче </a:t>
            </a:r>
            <a:r>
              <a:rPr lang="ru-RU" sz="5400" b="1" cap="all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снегурочку</a:t>
            </a:r>
            <a:r>
              <a:rPr lang="ru-RU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?</a:t>
            </a:r>
            <a:endParaRPr lang="en-US" sz="4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Снегурочка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https://ru.wikipedia.org/wiki/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Снегурочка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esktop\сне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892"/>
            <a:ext cx="4257929" cy="58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07904" y="3068960"/>
            <a:ext cx="52317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«Снегурочка» — советский полнометражный цветной художественный фильм-сказка, поставленный на Киностудии «Ленфильм» в 1968 году режиссёром Павлом Кадочниковым по одноимённой пьесе А. Н. Островского из цикла «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Весенние ___________ ».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05973" y="605041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сказки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915495"/>
            <a:ext cx="88771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«Сказка о Снегурочке» — советский кукольный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_______________ для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детей по мотивам одноимённой русской народной сказки. Создан на студии «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Союзмультфильм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» в 1957 году.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3848" y="692696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мультфильм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Ð¡ÐºÐ°Ð·ÐºÐ° Ð¾ Ð¡Ð½ÐµÐ³ÑÑÐ¾ÑÐºÐ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66" y="2996952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¡Ð½ÐµÐ³ÑÑÐºÐ° (ÐºÐ°Ð´Ñ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9785"/>
            <a:ext cx="3552329" cy="4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47865" y="2708920"/>
            <a:ext cx="495589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«Снегурка» — советский рисованный мультфильм, созданный киностудией «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Союзмультфильм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» в 1969 году по мотивам русской народной сказки. В 1990-е годы мультфильм был дублирован в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 американской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компанией «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Jove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» под названием «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snow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girl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».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320780" y="4365104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США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¡Ð½ÐµÐ³ÑÑÐ¾ÑÐºÐ° (Ð¼ÑÐ»ÑÑÑÐ¸Ð»ÑÐ¼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88" y="212169"/>
            <a:ext cx="45339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6240" y="2723626"/>
            <a:ext cx="43143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«Снегурочка» — советский полнометражный рисованный мультипликационный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 1952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года по мотивам одноимённой пьесы А. Н. Островского на музыку Н. А. Римского-Корсакова в обработке Л. А. Шварца.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62235" y="22048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фильм</a:t>
            </a:r>
            <a:endParaRPr lang="en-US" sz="36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9910" y="3717032"/>
            <a:ext cx="50866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Заканчивается зима, и Дед Мороз собирается на север. Что же делать с дочкой Снегурочкой? Её ледяное сердце никогда не знало ни простых человеческих радостей, ни любви, но однажды она услышала песни Леля и захотела остаться в Берендеевом царстве. И просить свою мать — красавицу Весну — растопить её сердце…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41159" y="2708920"/>
            <a:ext cx="495648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Весенняя __________ »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— советский полнометражный цветной телевизионный художественный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фильм-сказка,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поставленный на киностудии «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Беларусьфильм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» в 1971 году режиссёром Юрием Цветковым по мотивам пьесы А. Н. Островского «Снегурочка».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2545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сказка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ÐÐ¾ÑÑÐµÑ ÑÐ¸Ð»ÑÐ¼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3441"/>
            <a:ext cx="3625354" cy="515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46" y="1295826"/>
            <a:ext cx="5944635" cy="334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287" y="24300"/>
            <a:ext cx="883335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Ледяная ____________»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— советский художественный фильм.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9832" y="243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внучка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133" y="4725144"/>
            <a:ext cx="8817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Фильм по мотивам русской народной сказки о Снегурочке. Полюбился ей деревенский гончар — и захотела она стать обыкновенной девушкой и выйти за него замуж. Но счастью влюблённых мешает коварный обман князя…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upload.wikimedia.org/wikipedia/ru/c/ca/%D0%9A%D0%B0%D0%B4%D1%80_%D0%B8%D0%B7_%D0%BC%D1%84_%D0%A1%D0%BD%D0%B5%D0%B3%D1%83%D1%80%D0%BE%D1%87%D0%BA%D0%B0-2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r="27391"/>
          <a:stretch/>
        </p:blipFill>
        <p:spPr bwMode="auto">
          <a:xfrm>
            <a:off x="5724128" y="2603792"/>
            <a:ext cx="3221293" cy="39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2270" y="692696"/>
            <a:ext cx="860754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«Снегурочка» — российский кукольный мультфильм 2006 года по одноимённой пьесе А. Н. Островского. Режиссёр Мария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Муат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создала мультфильм на студии «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Анимос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» в проекте «Русская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______________ —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детям».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206271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классика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03792"/>
            <a:ext cx="554461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Победитель и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обладаель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 премий: Ника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(2007) — Лучший анимационный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фильм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XII Открытый российский фестиваль анимационного кино (Суздаль, 2007) — Приз жюри «Лучший 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мультипликат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XVII Международный кинофестиваль документальных, короткометражных игровых и анимационных фильмов «Послание к Человеку» (Санкт-Петербург, 2007) — Диплом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9167" y="1048531"/>
            <a:ext cx="88088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«Зимняя сказка» — советский музыкальный рисованный мультипликационный фильм. Новогодняя сказка о том, как лесные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_____________ решили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встретить Новый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год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 Дедом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Морозом.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Выпуск военного времени, 1945 год.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59667" y="1412775"/>
            <a:ext cx="3168352" cy="5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зверушки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ÐÐ°ÑÑÐ¸Ð½ÐºÐ¸ Ð¿Ð¾ Ð·Ð°Ð¿ÑÐ¾ÑÑ Ð·Ð¸Ð¼Ð½ÑÑ ÑÐºÐ°Ð·ÐºÐ° 45 Ð³Ð¾Ð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7999"/>
          <a:stretch/>
        </p:blipFill>
        <p:spPr bwMode="auto">
          <a:xfrm>
            <a:off x="264061" y="3375651"/>
            <a:ext cx="4742913" cy="32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6974" y="2887683"/>
            <a:ext cx="3932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Наступила студёная суровая зима, скоро наступит Новый год. Лесные зверушки собрались его встречать. В этом им помогают Дед Мороз, Снегурочка и Снеговик. Озорная новогодняя сказка с музыкальными сценами вокруг новогодней ёлки, плясками и песнями. В мультфильме звучит музыка П. И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Чайковского.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660</TotalTime>
  <Words>759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80</cp:revision>
  <dcterms:created xsi:type="dcterms:W3CDTF">2016-01-10T12:56:23Z</dcterms:created>
  <dcterms:modified xsi:type="dcterms:W3CDTF">2018-12-11T23:43:07Z</dcterms:modified>
</cp:coreProperties>
</file>